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104_0.xml" ContentType="application/vnd.ms-powerpoint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modernComment_10F_582CD9AD.xml" ContentType="application/vnd.ms-powerpoint.comment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2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74" r:id="rId11"/>
    <p:sldId id="275" r:id="rId12"/>
    <p:sldId id="277" r:id="rId13"/>
    <p:sldId id="276" r:id="rId14"/>
    <p:sldId id="263" r:id="rId15"/>
    <p:sldId id="264" r:id="rId16"/>
    <p:sldId id="271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52D432-324D-A3AE-5B37-567A2D5DA5E5}" name="Faryn Garcia" initials="FG" userId="S-1-5-21-3731607278-493724103-4036347176-3183" providerId="AD"/>
  <p188:author id="{367B26A6-A627-BB4D-F211-35418EC1AE00}" name="Cody D. Slama" initials="CS" userId="S::c.slama@dpm.navajo-nsn.gov::782240fc-e069-46d8-b93f-651ec0d09404" providerId="AD"/>
  <p188:author id="{3B8979BF-A5BE-8E7D-AC74-A974C580E354}" name="Faryn P. Garcia" initials="FG" userId="S::faryn.garcia@dpm.navajo-nsn.gov::46a91fa5-d66f-4b08-a0b4-17648c1614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21306-CA24-0252-92C5-41BBA2774683}" v="17" dt="2026-06-03T21:02:02.814"/>
    <p1510:client id="{B7608963-8A13-EBE9-E49B-22E1CFB331B5}" v="1" dt="2026-06-02T13:59:07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8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F8A4F0-676E-4531-8267-C43EBF041059}" authorId="{367B26A6-A627-BB4D-F211-35418EC1AE00}" created="2026-05-12T19:11:17.1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graphicFrameMk id="5" creationId="{9618DAD7-215E-8B6A-AC72-15433E6177F4}"/>
    </ac:deMkLst>
    <p188:replyLst>
      <p188:reply id="{86B40198-B827-4971-89BD-7F464D42F64F}" authorId="{3B8979BF-A5BE-8E7D-AC74-A974C580E354}" created="2026-05-12T19:27:33.099">
        <p188:txBody>
          <a:bodyPr/>
          <a:lstStyle/>
          <a:p>
            <a:r>
              <a:rPr lang="en-US"/>
              <a:t>review </a:t>
            </a:r>
          </a:p>
        </p188:txBody>
      </p188:reply>
      <p188:reply id="{0AA661F0-0F68-4359-9D54-515E163B64E7}" authorId="{367B26A6-A627-BB4D-F211-35418EC1AE00}" created="2026-05-12T19:32:19.705">
        <p188:txBody>
          <a:bodyPr/>
          <a:lstStyle/>
          <a:p>
            <a:r>
              <a:rPr lang="en-US"/>
              <a:t>yup looks better</a:t>
            </a:r>
          </a:p>
        </p188:txBody>
      </p188:reply>
    </p188:replyLst>
    <p188:txBody>
      <a:bodyPr/>
      <a:lstStyle/>
      <a:p>
        <a:r>
          <a:rPr lang="en-US"/>
          <a:t>I dont think this is accurarate. Candidate will apply through the current applicant portal </a:t>
        </a:r>
      </a:p>
    </p188:txBody>
  </p188:cm>
</p188:cmLst>
</file>

<file path=ppt/comments/modernComment_10F_582CD9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0F5D5D-D160-4DEA-824A-FBBB291BB315}" authorId="{367B26A6-A627-BB4D-F211-35418EC1AE00}" created="2026-05-12T19:14:59.745">
    <pc:sldMkLst xmlns:pc="http://schemas.microsoft.com/office/powerpoint/2013/main/command">
      <pc:docMk/>
      <pc:sldMk cId="1479334317" sldId="271"/>
    </pc:sldMkLst>
    <p188:replyLst>
      <p188:reply id="{FB2B02C8-E107-4165-BAD8-89ED441DECC9}" authorId="{3B8979BF-A5BE-8E7D-AC74-A974C580E354}" created="2026-05-12T19:34:54.462">
        <p188:txBody>
          <a:bodyPr/>
          <a:lstStyle/>
          <a:p>
            <a:r>
              <a:rPr lang="en-US"/>
              <a:t>review</a:t>
            </a:r>
          </a:p>
        </p188:txBody>
      </p188:reply>
      <p188:reply id="{CC9AEE0C-FDA5-4A41-95BD-39A5D6050A68}" authorId="{367B26A6-A627-BB4D-F211-35418EC1AE00}" created="2026-05-12T19:50:04.285">
        <p188:txBody>
          <a:bodyPr/>
          <a:lstStyle/>
          <a:p>
            <a:r>
              <a:rPr lang="en-US"/>
              <a:t>yup looks good to me</a:t>
            </a:r>
          </a:p>
        </p188:txBody>
      </p188:reply>
    </p188:replyLst>
    <p188:txBody>
      <a:bodyPr/>
      <a:lstStyle/>
      <a:p>
        <a:r>
          <a:rPr lang="en-US"/>
          <a:t>Step 6 may be inaccurate. Hiring managers will be responcible for additional documententation and hiring the candidate through Dayforce. Support Services will verify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5-12T19:32:41.830" authorId="{367B26A6-A627-BB4D-F211-35418EC1AE00}"/>
          </p223:rxn>
        </p223:reactions>
      </p:ext>
    </p188:extLst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image" Target="../media/image10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image" Target="../media/image10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9FBF1-227F-4207-B1C2-4A7B4B65116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7AEEB56-B8F2-44BC-98F8-E419F373F8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Dayforce Recruitment Transition Training</a:t>
          </a:r>
        </a:p>
      </dgm:t>
    </dgm:pt>
    <dgm:pt modelId="{73815026-63E6-4CF5-9F3C-E08AB1C389C5}" type="parTrans" cxnId="{61472CF2-42A3-4540-9D2B-CC1C78C95E5E}">
      <dgm:prSet/>
      <dgm:spPr/>
      <dgm:t>
        <a:bodyPr/>
        <a:lstStyle/>
        <a:p>
          <a:endParaRPr lang="en-US"/>
        </a:p>
      </dgm:t>
    </dgm:pt>
    <dgm:pt modelId="{9BA41C80-A6CC-4C1D-97BB-0E362205D478}" type="sibTrans" cxnId="{61472CF2-42A3-4540-9D2B-CC1C78C95E5E}">
      <dgm:prSet/>
      <dgm:spPr/>
      <dgm:t>
        <a:bodyPr/>
        <a:lstStyle/>
        <a:p>
          <a:endParaRPr lang="en-US"/>
        </a:p>
      </dgm:t>
    </dgm:pt>
    <dgm:pt modelId="{225A609F-0D9D-4B12-A1E1-B797247C63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Department of Personnel Management</a:t>
          </a:r>
        </a:p>
      </dgm:t>
    </dgm:pt>
    <dgm:pt modelId="{4EE82EBA-6473-460E-AAEE-DD709127EDFA}" type="parTrans" cxnId="{76D9C1DF-4D94-4CDA-A605-165DD4B56152}">
      <dgm:prSet/>
      <dgm:spPr/>
      <dgm:t>
        <a:bodyPr/>
        <a:lstStyle/>
        <a:p>
          <a:endParaRPr lang="en-US"/>
        </a:p>
      </dgm:t>
    </dgm:pt>
    <dgm:pt modelId="{2F17A277-102B-48B1-93F3-F0EE87CA6418}" type="sibTrans" cxnId="{76D9C1DF-4D94-4CDA-A605-165DD4B56152}">
      <dgm:prSet/>
      <dgm:spPr/>
      <dgm:t>
        <a:bodyPr/>
        <a:lstStyle/>
        <a:p>
          <a:endParaRPr lang="en-US"/>
        </a:p>
      </dgm:t>
    </dgm:pt>
    <dgm:pt modelId="{D0268615-2966-4D16-A1B5-D36AC31222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Live Date</a:t>
          </a:r>
        </a:p>
        <a:p>
          <a:pPr>
            <a:lnSpc>
              <a:spcPct val="100000"/>
            </a:lnSpc>
          </a:pPr>
          <a:r>
            <a:rPr lang="en-US" dirty="0"/>
            <a:t>June 09, 2026</a:t>
          </a:r>
        </a:p>
      </dgm:t>
    </dgm:pt>
    <dgm:pt modelId="{A38016E1-E0E9-4C86-8D96-AF33097C17F5}" type="parTrans" cxnId="{F5B3D9BB-44D6-472D-A5D6-16D2B281EAA2}">
      <dgm:prSet/>
      <dgm:spPr/>
      <dgm:t>
        <a:bodyPr/>
        <a:lstStyle/>
        <a:p>
          <a:endParaRPr lang="en-US"/>
        </a:p>
      </dgm:t>
    </dgm:pt>
    <dgm:pt modelId="{E58F6AAE-80F0-40B1-A436-1CC6F3DEACEF}" type="sibTrans" cxnId="{F5B3D9BB-44D6-472D-A5D6-16D2B281EAA2}">
      <dgm:prSet/>
      <dgm:spPr/>
      <dgm:t>
        <a:bodyPr/>
        <a:lstStyle/>
        <a:p>
          <a:endParaRPr lang="en-US"/>
        </a:p>
      </dgm:t>
    </dgm:pt>
    <dgm:pt modelId="{0413627C-8817-43E3-AA8F-0C7CA7E1597D}" type="pres">
      <dgm:prSet presAssocID="{4509FBF1-227F-4207-B1C2-4A7B4B651165}" presName="root" presStyleCnt="0">
        <dgm:presLayoutVars>
          <dgm:dir/>
          <dgm:resizeHandles val="exact"/>
        </dgm:presLayoutVars>
      </dgm:prSet>
      <dgm:spPr/>
    </dgm:pt>
    <dgm:pt modelId="{E8305245-C9F6-4F7A-B7D0-C8874221FBC2}" type="pres">
      <dgm:prSet presAssocID="{B7AEEB56-B8F2-44BC-98F8-E419F373F834}" presName="compNode" presStyleCnt="0"/>
      <dgm:spPr/>
    </dgm:pt>
    <dgm:pt modelId="{5612F092-6CBE-490A-B560-DD6988586EBA}" type="pres">
      <dgm:prSet presAssocID="{B7AEEB56-B8F2-44BC-98F8-E419F373F834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35ACAA7-7E27-43D1-863F-7A3FB03915FA}" type="pres">
      <dgm:prSet presAssocID="{B7AEEB56-B8F2-44BC-98F8-E419F373F834}" presName="spaceRect" presStyleCnt="0"/>
      <dgm:spPr/>
    </dgm:pt>
    <dgm:pt modelId="{E7E3ACA3-50F2-411B-A811-7D5DB7CBBA4C}" type="pres">
      <dgm:prSet presAssocID="{B7AEEB56-B8F2-44BC-98F8-E419F373F834}" presName="textRect" presStyleLbl="revTx" presStyleIdx="0" presStyleCnt="3">
        <dgm:presLayoutVars>
          <dgm:chMax val="1"/>
          <dgm:chPref val="1"/>
        </dgm:presLayoutVars>
      </dgm:prSet>
      <dgm:spPr/>
    </dgm:pt>
    <dgm:pt modelId="{020C6497-6696-433D-96AF-B5B35BD4774D}" type="pres">
      <dgm:prSet presAssocID="{9BA41C80-A6CC-4C1D-97BB-0E362205D478}" presName="sibTrans" presStyleCnt="0"/>
      <dgm:spPr/>
    </dgm:pt>
    <dgm:pt modelId="{E210E8B9-650C-45E0-AA3B-B80C2BA753CE}" type="pres">
      <dgm:prSet presAssocID="{225A609F-0D9D-4B12-A1E1-B797247C630B}" presName="compNode" presStyleCnt="0"/>
      <dgm:spPr/>
    </dgm:pt>
    <dgm:pt modelId="{ADC5C505-8E67-425E-B366-0C0D0D2E39FC}" type="pres">
      <dgm:prSet presAssocID="{225A609F-0D9D-4B12-A1E1-B797247C630B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02E0F48-96D6-4B82-A3E7-F47479DD3C00}" type="pres">
      <dgm:prSet presAssocID="{225A609F-0D9D-4B12-A1E1-B797247C630B}" presName="spaceRect" presStyleCnt="0"/>
      <dgm:spPr/>
    </dgm:pt>
    <dgm:pt modelId="{0B423973-A3BA-451D-BEA2-8122E932CCFB}" type="pres">
      <dgm:prSet presAssocID="{225A609F-0D9D-4B12-A1E1-B797247C630B}" presName="textRect" presStyleLbl="revTx" presStyleIdx="1" presStyleCnt="3">
        <dgm:presLayoutVars>
          <dgm:chMax val="1"/>
          <dgm:chPref val="1"/>
        </dgm:presLayoutVars>
      </dgm:prSet>
      <dgm:spPr/>
    </dgm:pt>
    <dgm:pt modelId="{8689D559-0622-4D60-8307-49A0102569BD}" type="pres">
      <dgm:prSet presAssocID="{2F17A277-102B-48B1-93F3-F0EE87CA6418}" presName="sibTrans" presStyleCnt="0"/>
      <dgm:spPr/>
    </dgm:pt>
    <dgm:pt modelId="{F8F2A884-F4D9-4521-82C8-6425FEBA052D}" type="pres">
      <dgm:prSet presAssocID="{D0268615-2966-4D16-A1B5-D36AC31222DE}" presName="compNode" presStyleCnt="0"/>
      <dgm:spPr/>
    </dgm:pt>
    <dgm:pt modelId="{E5150840-89B4-4C24-BFD7-537F516A2FD9}" type="pres">
      <dgm:prSet presAssocID="{D0268615-2966-4D16-A1B5-D36AC31222DE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"/>
        </a:ext>
      </dgm:extLst>
    </dgm:pt>
    <dgm:pt modelId="{38A75954-D218-4A0B-91C8-848BE79DB323}" type="pres">
      <dgm:prSet presAssocID="{D0268615-2966-4D16-A1B5-D36AC31222DE}" presName="spaceRect" presStyleCnt="0"/>
      <dgm:spPr/>
    </dgm:pt>
    <dgm:pt modelId="{573F83B2-10B8-4CCF-B56E-D92111E97A98}" type="pres">
      <dgm:prSet presAssocID="{D0268615-2966-4D16-A1B5-D36AC31222D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907EE1D-126E-4F82-92DF-8F6ADE550D09}" type="presOf" srcId="{4509FBF1-227F-4207-B1C2-4A7B4B651165}" destId="{0413627C-8817-43E3-AA8F-0C7CA7E1597D}" srcOrd="0" destOrd="0" presId="urn:microsoft.com/office/officeart/2018/2/layout/IconLabelList"/>
    <dgm:cxn modelId="{2DA4C21F-5AF4-4241-990B-7F0DB8F9849A}" type="presOf" srcId="{B7AEEB56-B8F2-44BC-98F8-E419F373F834}" destId="{E7E3ACA3-50F2-411B-A811-7D5DB7CBBA4C}" srcOrd="0" destOrd="0" presId="urn:microsoft.com/office/officeart/2018/2/layout/IconLabelList"/>
    <dgm:cxn modelId="{CE47EC5D-8760-4137-88F7-E7B07A1E58F0}" type="presOf" srcId="{D0268615-2966-4D16-A1B5-D36AC31222DE}" destId="{573F83B2-10B8-4CCF-B56E-D92111E97A98}" srcOrd="0" destOrd="0" presId="urn:microsoft.com/office/officeart/2018/2/layout/IconLabelList"/>
    <dgm:cxn modelId="{BE351944-A7B8-456C-A902-BD351FD6D34B}" type="presOf" srcId="{225A609F-0D9D-4B12-A1E1-B797247C630B}" destId="{0B423973-A3BA-451D-BEA2-8122E932CCFB}" srcOrd="0" destOrd="0" presId="urn:microsoft.com/office/officeart/2018/2/layout/IconLabelList"/>
    <dgm:cxn modelId="{F5B3D9BB-44D6-472D-A5D6-16D2B281EAA2}" srcId="{4509FBF1-227F-4207-B1C2-4A7B4B651165}" destId="{D0268615-2966-4D16-A1B5-D36AC31222DE}" srcOrd="2" destOrd="0" parTransId="{A38016E1-E0E9-4C86-8D96-AF33097C17F5}" sibTransId="{E58F6AAE-80F0-40B1-A436-1CC6F3DEACEF}"/>
    <dgm:cxn modelId="{76D9C1DF-4D94-4CDA-A605-165DD4B56152}" srcId="{4509FBF1-227F-4207-B1C2-4A7B4B651165}" destId="{225A609F-0D9D-4B12-A1E1-B797247C630B}" srcOrd="1" destOrd="0" parTransId="{4EE82EBA-6473-460E-AAEE-DD709127EDFA}" sibTransId="{2F17A277-102B-48B1-93F3-F0EE87CA6418}"/>
    <dgm:cxn modelId="{61472CF2-42A3-4540-9D2B-CC1C78C95E5E}" srcId="{4509FBF1-227F-4207-B1C2-4A7B4B651165}" destId="{B7AEEB56-B8F2-44BC-98F8-E419F373F834}" srcOrd="0" destOrd="0" parTransId="{73815026-63E6-4CF5-9F3C-E08AB1C389C5}" sibTransId="{9BA41C80-A6CC-4C1D-97BB-0E362205D478}"/>
    <dgm:cxn modelId="{613EE2A3-CC10-4DDD-8BE0-3806BDD7186E}" type="presParOf" srcId="{0413627C-8817-43E3-AA8F-0C7CA7E1597D}" destId="{E8305245-C9F6-4F7A-B7D0-C8874221FBC2}" srcOrd="0" destOrd="0" presId="urn:microsoft.com/office/officeart/2018/2/layout/IconLabelList"/>
    <dgm:cxn modelId="{EB0D491A-E295-4806-BDFB-1173D0FF2407}" type="presParOf" srcId="{E8305245-C9F6-4F7A-B7D0-C8874221FBC2}" destId="{5612F092-6CBE-490A-B560-DD6988586EBA}" srcOrd="0" destOrd="0" presId="urn:microsoft.com/office/officeart/2018/2/layout/IconLabelList"/>
    <dgm:cxn modelId="{B82EB614-46E8-402C-B0DF-BF7818197E1B}" type="presParOf" srcId="{E8305245-C9F6-4F7A-B7D0-C8874221FBC2}" destId="{C35ACAA7-7E27-43D1-863F-7A3FB03915FA}" srcOrd="1" destOrd="0" presId="urn:microsoft.com/office/officeart/2018/2/layout/IconLabelList"/>
    <dgm:cxn modelId="{28BB5824-5161-495F-8450-068307912E98}" type="presParOf" srcId="{E8305245-C9F6-4F7A-B7D0-C8874221FBC2}" destId="{E7E3ACA3-50F2-411B-A811-7D5DB7CBBA4C}" srcOrd="2" destOrd="0" presId="urn:microsoft.com/office/officeart/2018/2/layout/IconLabelList"/>
    <dgm:cxn modelId="{81A0B9A2-B45F-4344-9E1D-CFF2EF991B2A}" type="presParOf" srcId="{0413627C-8817-43E3-AA8F-0C7CA7E1597D}" destId="{020C6497-6696-433D-96AF-B5B35BD4774D}" srcOrd="1" destOrd="0" presId="urn:microsoft.com/office/officeart/2018/2/layout/IconLabelList"/>
    <dgm:cxn modelId="{B4F2308E-3E9E-4EDD-93B0-5261E765E6A8}" type="presParOf" srcId="{0413627C-8817-43E3-AA8F-0C7CA7E1597D}" destId="{E210E8B9-650C-45E0-AA3B-B80C2BA753CE}" srcOrd="2" destOrd="0" presId="urn:microsoft.com/office/officeart/2018/2/layout/IconLabelList"/>
    <dgm:cxn modelId="{CD16D29C-022E-4956-B183-610D05941966}" type="presParOf" srcId="{E210E8B9-650C-45E0-AA3B-B80C2BA753CE}" destId="{ADC5C505-8E67-425E-B366-0C0D0D2E39FC}" srcOrd="0" destOrd="0" presId="urn:microsoft.com/office/officeart/2018/2/layout/IconLabelList"/>
    <dgm:cxn modelId="{09D466C8-EC79-4264-BC75-48644C7EF7B4}" type="presParOf" srcId="{E210E8B9-650C-45E0-AA3B-B80C2BA753CE}" destId="{B02E0F48-96D6-4B82-A3E7-F47479DD3C00}" srcOrd="1" destOrd="0" presId="urn:microsoft.com/office/officeart/2018/2/layout/IconLabelList"/>
    <dgm:cxn modelId="{6B8770AE-E535-4811-9635-653F56D8E4E9}" type="presParOf" srcId="{E210E8B9-650C-45E0-AA3B-B80C2BA753CE}" destId="{0B423973-A3BA-451D-BEA2-8122E932CCFB}" srcOrd="2" destOrd="0" presId="urn:microsoft.com/office/officeart/2018/2/layout/IconLabelList"/>
    <dgm:cxn modelId="{5D748896-43AB-42AF-B19C-A8A3FE6D185D}" type="presParOf" srcId="{0413627C-8817-43E3-AA8F-0C7CA7E1597D}" destId="{8689D559-0622-4D60-8307-49A0102569BD}" srcOrd="3" destOrd="0" presId="urn:microsoft.com/office/officeart/2018/2/layout/IconLabelList"/>
    <dgm:cxn modelId="{25F3822C-934B-4E01-AA95-C5225B96504C}" type="presParOf" srcId="{0413627C-8817-43E3-AA8F-0C7CA7E1597D}" destId="{F8F2A884-F4D9-4521-82C8-6425FEBA052D}" srcOrd="4" destOrd="0" presId="urn:microsoft.com/office/officeart/2018/2/layout/IconLabelList"/>
    <dgm:cxn modelId="{8CCFACCA-CE5C-43FF-8826-58C3A54E17A4}" type="presParOf" srcId="{F8F2A884-F4D9-4521-82C8-6425FEBA052D}" destId="{E5150840-89B4-4C24-BFD7-537F516A2FD9}" srcOrd="0" destOrd="0" presId="urn:microsoft.com/office/officeart/2018/2/layout/IconLabelList"/>
    <dgm:cxn modelId="{BD8E92B4-F112-4F8B-AC2F-0909385B58A1}" type="presParOf" srcId="{F8F2A884-F4D9-4521-82C8-6425FEBA052D}" destId="{38A75954-D218-4A0B-91C8-848BE79DB323}" srcOrd="1" destOrd="0" presId="urn:microsoft.com/office/officeart/2018/2/layout/IconLabelList"/>
    <dgm:cxn modelId="{0184BC70-6D35-485C-AEBD-919512AE7207}" type="presParOf" srcId="{F8F2A884-F4D9-4521-82C8-6425FEBA052D}" destId="{573F83B2-10B8-4CCF-B56E-D92111E97A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56EF78-4AF5-4951-843E-A23D59FA88E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C3E7D8-16DB-4F5C-A960-776FC7B11DC9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entury Gothic" panose="020B0502020202020204"/>
            </a:rPr>
            <a:t> </a:t>
          </a:r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Step 1: Position is Vacant All vacant positions must be advertised for a minimum of 5 working days </a:t>
          </a:r>
        </a:p>
      </dgm:t>
    </dgm:pt>
    <dgm:pt modelId="{417888DA-B910-4FE2-A050-4A9A2523AE27}" type="parTrans" cxnId="{8505675D-FA8A-4C80-A099-488815616101}">
      <dgm:prSet/>
      <dgm:spPr/>
      <dgm:t>
        <a:bodyPr/>
        <a:lstStyle/>
        <a:p>
          <a:endParaRPr lang="en-US"/>
        </a:p>
      </dgm:t>
    </dgm:pt>
    <dgm:pt modelId="{2AD64B5B-E23C-405B-9E9E-299F4D86D26A}" type="sibTrans" cxnId="{8505675D-FA8A-4C80-A099-488815616101}">
      <dgm:prSet/>
      <dgm:spPr/>
      <dgm:t>
        <a:bodyPr/>
        <a:lstStyle/>
        <a:p>
          <a:endParaRPr lang="en-US"/>
        </a:p>
      </dgm:t>
    </dgm:pt>
    <dgm:pt modelId="{27A35D5F-1E3C-4D29-88BE-CA0E38EB27F6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Step 2:</a:t>
          </a:r>
          <a:r>
            <a:rPr lang="en-US">
              <a:solidFill>
                <a:schemeClr val="tx1"/>
              </a:solidFill>
              <a:latin typeface="Century Gothic" panose="020B0502020202020204"/>
            </a:rPr>
            <a:t> </a:t>
          </a:r>
          <a:r>
            <a:rPr lang="en-US">
              <a:solidFill>
                <a:schemeClr val="tx1"/>
              </a:solidFill>
              <a:latin typeface="Century Gothic"/>
              <a:ea typeface="Calibri"/>
              <a:cs typeface="Calibri"/>
            </a:rPr>
            <a:t>Within 10 days of the Vacancy, the Program creates and completes the Job Requisition Form and submits </a:t>
          </a:r>
        </a:p>
      </dgm:t>
    </dgm:pt>
    <dgm:pt modelId="{EBEB1445-73B6-4FDD-A81A-10A26D308839}" type="parTrans" cxnId="{6A194A1D-5788-485B-9556-7F8AE5D9F0BB}">
      <dgm:prSet/>
      <dgm:spPr/>
      <dgm:t>
        <a:bodyPr/>
        <a:lstStyle/>
        <a:p>
          <a:endParaRPr lang="en-US"/>
        </a:p>
      </dgm:t>
    </dgm:pt>
    <dgm:pt modelId="{7BA768A1-B65C-42F2-B84C-942FD5C95BC5}" type="sibTrans" cxnId="{6A194A1D-5788-485B-9556-7F8AE5D9F0BB}">
      <dgm:prSet/>
      <dgm:spPr/>
      <dgm:t>
        <a:bodyPr/>
        <a:lstStyle/>
        <a:p>
          <a:endParaRPr lang="en-US"/>
        </a:p>
      </dgm:t>
    </dgm:pt>
    <dgm:pt modelId="{78B4DFB5-DA9B-412C-A538-731DEE5925DF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Step </a:t>
          </a:r>
          <a:r>
            <a:rPr lang="en-US">
              <a:solidFill>
                <a:schemeClr val="tx1"/>
              </a:solidFill>
              <a:latin typeface="Century Gothic" panose="020B0502020202020204"/>
            </a:rPr>
            <a:t>4</a:t>
          </a:r>
          <a:r>
            <a:rPr lang="en-US">
              <a:solidFill>
                <a:schemeClr val="tx1"/>
              </a:solidFill>
            </a:rPr>
            <a:t>:</a:t>
          </a:r>
          <a:r>
            <a:rPr lang="en-US">
              <a:solidFill>
                <a:schemeClr val="tx1"/>
              </a:solidFill>
              <a:latin typeface="Century Gothic"/>
              <a:cs typeface="Arial"/>
            </a:rPr>
            <a:t> Job Requsition is advertised for a </a:t>
          </a:r>
          <a:r>
            <a:rPr lang="en-US" u="sng">
              <a:solidFill>
                <a:schemeClr val="tx1"/>
              </a:solidFill>
              <a:latin typeface="Century Gothic"/>
              <a:cs typeface="Arial"/>
            </a:rPr>
            <a:t>minimum</a:t>
          </a:r>
          <a:r>
            <a:rPr lang="en-US">
              <a:solidFill>
                <a:schemeClr val="tx1"/>
              </a:solidFill>
              <a:latin typeface="Century Gothic"/>
              <a:cs typeface="Arial"/>
            </a:rPr>
            <a:t> of 5 business days.</a:t>
          </a:r>
        </a:p>
      </dgm:t>
    </dgm:pt>
    <dgm:pt modelId="{80F79A60-21A5-4B2B-BDC9-FBB22997D1DB}" type="parTrans" cxnId="{1083D56B-6904-477F-A810-F516E39FCF2B}">
      <dgm:prSet/>
      <dgm:spPr/>
      <dgm:t>
        <a:bodyPr/>
        <a:lstStyle/>
        <a:p>
          <a:endParaRPr lang="en-US"/>
        </a:p>
      </dgm:t>
    </dgm:pt>
    <dgm:pt modelId="{AFF739FE-8F94-4B2A-9236-3077DA0810A9}" type="sibTrans" cxnId="{1083D56B-6904-477F-A810-F516E39FCF2B}">
      <dgm:prSet/>
      <dgm:spPr/>
      <dgm:t>
        <a:bodyPr/>
        <a:lstStyle/>
        <a:p>
          <a:endParaRPr lang="en-US"/>
        </a:p>
      </dgm:t>
    </dgm:pt>
    <dgm:pt modelId="{52A490E4-7CC8-4504-BD85-B034BA833D7B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Step </a:t>
          </a:r>
          <a:r>
            <a:rPr lang="en-US">
              <a:solidFill>
                <a:schemeClr val="tx1"/>
              </a:solidFill>
              <a:latin typeface="Century Gothic" panose="020B0502020202020204"/>
            </a:rPr>
            <a:t>5</a:t>
          </a:r>
          <a:r>
            <a:rPr lang="en-US">
              <a:solidFill>
                <a:schemeClr val="tx1"/>
              </a:solidFill>
            </a:rPr>
            <a:t>:</a:t>
          </a:r>
          <a:r>
            <a:rPr lang="en-US">
              <a:solidFill>
                <a:schemeClr val="tx1"/>
              </a:solidFill>
              <a:latin typeface="Century Gothic"/>
            </a:rPr>
            <a:t> </a:t>
          </a:r>
          <a:r>
            <a:rPr lang="en-US">
              <a:solidFill>
                <a:schemeClr val="tx1"/>
              </a:solidFill>
              <a:latin typeface="Century Gothic"/>
              <a:ea typeface="Calibri"/>
              <a:cs typeface="Calibri"/>
            </a:rPr>
            <a:t>Requisition </a:t>
          </a:r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Closing date </a:t>
          </a:r>
        </a:p>
      </dgm:t>
    </dgm:pt>
    <dgm:pt modelId="{E6C54BA6-7FBB-4B94-B023-6701D46C0290}" type="parTrans" cxnId="{072A1333-1968-490F-A007-BEB08BA98DF9}">
      <dgm:prSet/>
      <dgm:spPr/>
      <dgm:t>
        <a:bodyPr/>
        <a:lstStyle/>
        <a:p>
          <a:endParaRPr lang="en-US"/>
        </a:p>
      </dgm:t>
    </dgm:pt>
    <dgm:pt modelId="{CD1192B0-CAF7-44E3-A81B-776BB552C579}" type="sibTrans" cxnId="{072A1333-1968-490F-A007-BEB08BA98DF9}">
      <dgm:prSet/>
      <dgm:spPr/>
      <dgm:t>
        <a:bodyPr/>
        <a:lstStyle/>
        <a:p>
          <a:endParaRPr lang="en-US"/>
        </a:p>
      </dgm:t>
    </dgm:pt>
    <dgm:pt modelId="{C827D321-15A6-43A7-8EB6-E8D50EA34D74}">
      <dgm:prSet phldrT="[Text]"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Step </a:t>
          </a:r>
          <a:r>
            <a:rPr lang="en-US">
              <a:solidFill>
                <a:schemeClr val="tx1"/>
              </a:solidFill>
              <a:latin typeface="Century Gothic" panose="020B0502020202020204"/>
            </a:rPr>
            <a:t>6</a:t>
          </a:r>
          <a:r>
            <a:rPr lang="en-US">
              <a:solidFill>
                <a:schemeClr val="tx1"/>
              </a:solidFill>
            </a:rPr>
            <a:t>:</a:t>
          </a:r>
          <a:r>
            <a:rPr lang="en-US">
              <a:solidFill>
                <a:schemeClr val="tx1"/>
              </a:solidFill>
              <a:latin typeface="Century Gothic"/>
            </a:rPr>
            <a:t> </a:t>
          </a:r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 Within 5 business days of the closing req. QAs must be completed by DPM or Division Evaluators and referrals are sent to the Hiring Program </a:t>
          </a:r>
        </a:p>
      </dgm:t>
    </dgm:pt>
    <dgm:pt modelId="{42FE9B9D-34C7-47E2-B58C-2E6868FC2F82}" type="parTrans" cxnId="{AE5A7B84-6E86-4834-9D75-4CDBB8E8AE7D}">
      <dgm:prSet/>
      <dgm:spPr/>
    </dgm:pt>
    <dgm:pt modelId="{DBCC15A5-3A66-434F-B0B2-884AC56360EB}" type="sibTrans" cxnId="{AE5A7B84-6E86-4834-9D75-4CDBB8E8AE7D}">
      <dgm:prSet/>
      <dgm:spPr/>
      <dgm:t>
        <a:bodyPr/>
        <a:lstStyle/>
        <a:p>
          <a:endParaRPr lang="en-US"/>
        </a:p>
      </dgm:t>
    </dgm:pt>
    <dgm:pt modelId="{4AA77B50-F294-490A-8943-7749853FC5B4}">
      <dgm:prSet phldrT="[Text]"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Aptos"/>
            </a:rPr>
            <a:t>Step 8 : </a:t>
          </a:r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From the closing date to offer being made, should not exceed 15 business days COMMUNICATION IS KEY!!</a:t>
          </a:r>
        </a:p>
      </dgm:t>
    </dgm:pt>
    <dgm:pt modelId="{62316C2B-CC4C-47EF-8C38-F157E60C02D4}" type="parTrans" cxnId="{41C4C3DC-469F-4B1D-BF4A-77338F48D633}">
      <dgm:prSet/>
      <dgm:spPr/>
    </dgm:pt>
    <dgm:pt modelId="{C781AFD6-7191-4D20-B838-D426A44D98C1}" type="sibTrans" cxnId="{41C4C3DC-469F-4B1D-BF4A-77338F48D633}">
      <dgm:prSet/>
      <dgm:spPr/>
      <dgm:t>
        <a:bodyPr/>
        <a:lstStyle/>
        <a:p>
          <a:endParaRPr lang="en-US"/>
        </a:p>
      </dgm:t>
    </dgm:pt>
    <dgm:pt modelId="{26A881E4-D1DE-4B2C-B915-EBA36457E6D9}">
      <dgm:prSet phldrT="[Text]"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Step 3 : DPM Recruitment reviews, returns or approves within 2 business days.</a:t>
          </a:r>
        </a:p>
      </dgm:t>
    </dgm:pt>
    <dgm:pt modelId="{CF0A749F-1A2E-49A0-AE7F-37C5D44BBF03}" type="parTrans" cxnId="{53E29C3C-D405-4167-BD51-733D6913F551}">
      <dgm:prSet/>
      <dgm:spPr/>
    </dgm:pt>
    <dgm:pt modelId="{BDA64566-ED6A-4DB9-93D6-B83BEDA80ECD}" type="sibTrans" cxnId="{53E29C3C-D405-4167-BD51-733D6913F551}">
      <dgm:prSet/>
      <dgm:spPr/>
      <dgm:t>
        <a:bodyPr/>
        <a:lstStyle/>
        <a:p>
          <a:endParaRPr lang="en-US"/>
        </a:p>
      </dgm:t>
    </dgm:pt>
    <dgm:pt modelId="{40CF622C-9D33-4B6A-BD8C-BACAFF081A73}">
      <dgm:prSet phldrT="[Text]"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entury Gothic"/>
              <a:ea typeface="Calibri"/>
              <a:cs typeface="Calibri"/>
            </a:rPr>
            <a:t>Step</a:t>
          </a:r>
          <a:r>
            <a:rPr lang="en-US">
              <a:solidFill>
                <a:schemeClr val="tx1"/>
              </a:solidFill>
            </a:rPr>
            <a:t> </a:t>
          </a:r>
          <a:r>
            <a:rPr lang="en-US">
              <a:solidFill>
                <a:schemeClr val="tx1"/>
              </a:solidFill>
              <a:latin typeface="Century Gothic" panose="020B0502020202020204"/>
            </a:rPr>
            <a:t>7</a:t>
          </a:r>
          <a:r>
            <a:rPr lang="en-US">
              <a:solidFill>
                <a:schemeClr val="tx1"/>
              </a:solidFill>
            </a:rPr>
            <a:t>: </a:t>
          </a:r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Within 10 business days of receiving referrals, Hiring program must complete interviews, reference checks, and make a hiring selection. </a:t>
          </a:r>
          <a:endParaRPr lang="en-US">
            <a:solidFill>
              <a:schemeClr val="tx1"/>
            </a:solidFill>
          </a:endParaRPr>
        </a:p>
      </dgm:t>
    </dgm:pt>
    <dgm:pt modelId="{BE32BC80-FBB5-4FA6-928F-51EBFAB12D00}" type="parTrans" cxnId="{5B6823D0-7CBE-451E-B5A5-69BF51F49DAB}">
      <dgm:prSet/>
      <dgm:spPr/>
    </dgm:pt>
    <dgm:pt modelId="{26DD7550-5A50-45B4-9FB2-209639E420A9}" type="sibTrans" cxnId="{5B6823D0-7CBE-451E-B5A5-69BF51F49DAB}">
      <dgm:prSet/>
      <dgm:spPr/>
      <dgm:t>
        <a:bodyPr/>
        <a:lstStyle/>
        <a:p>
          <a:endParaRPr lang="en-US"/>
        </a:p>
      </dgm:t>
    </dgm:pt>
    <dgm:pt modelId="{4433068C-B551-49BE-82F8-3906FDBA22AE}" type="pres">
      <dgm:prSet presAssocID="{B056EF78-4AF5-4951-843E-A23D59FA88EA}" presName="Name0" presStyleCnt="0">
        <dgm:presLayoutVars>
          <dgm:dir/>
          <dgm:resizeHandles val="exact"/>
        </dgm:presLayoutVars>
      </dgm:prSet>
      <dgm:spPr/>
    </dgm:pt>
    <dgm:pt modelId="{8F84426E-BC28-4570-A8D3-71E52BC9F9C1}" type="pres">
      <dgm:prSet presAssocID="{D6C3E7D8-16DB-4F5C-A960-776FC7B11DC9}" presName="node" presStyleLbl="node1" presStyleIdx="0" presStyleCnt="8">
        <dgm:presLayoutVars>
          <dgm:bulletEnabled val="1"/>
        </dgm:presLayoutVars>
      </dgm:prSet>
      <dgm:spPr/>
    </dgm:pt>
    <dgm:pt modelId="{4FEF01A0-E7D6-4800-A3AC-72E0F2028C07}" type="pres">
      <dgm:prSet presAssocID="{2AD64B5B-E23C-405B-9E9E-299F4D86D26A}" presName="sibTrans" presStyleLbl="sibTrans1D1" presStyleIdx="0" presStyleCnt="7"/>
      <dgm:spPr/>
    </dgm:pt>
    <dgm:pt modelId="{3FE6CC7C-143A-4F86-A513-560EF2A6171C}" type="pres">
      <dgm:prSet presAssocID="{2AD64B5B-E23C-405B-9E9E-299F4D86D26A}" presName="connectorText" presStyleLbl="sibTrans1D1" presStyleIdx="0" presStyleCnt="7"/>
      <dgm:spPr/>
    </dgm:pt>
    <dgm:pt modelId="{103B6501-F645-4D13-B8D3-F30AE1E42DA9}" type="pres">
      <dgm:prSet presAssocID="{27A35D5F-1E3C-4D29-88BE-CA0E38EB27F6}" presName="node" presStyleLbl="node1" presStyleIdx="1" presStyleCnt="8">
        <dgm:presLayoutVars>
          <dgm:bulletEnabled val="1"/>
        </dgm:presLayoutVars>
      </dgm:prSet>
      <dgm:spPr/>
    </dgm:pt>
    <dgm:pt modelId="{5BE1C98F-A7B3-48A9-81C8-5833121591A3}" type="pres">
      <dgm:prSet presAssocID="{7BA768A1-B65C-42F2-B84C-942FD5C95BC5}" presName="sibTrans" presStyleLbl="sibTrans1D1" presStyleIdx="1" presStyleCnt="7"/>
      <dgm:spPr/>
    </dgm:pt>
    <dgm:pt modelId="{BFFEE222-5B61-493B-9F2E-489C5220A717}" type="pres">
      <dgm:prSet presAssocID="{7BA768A1-B65C-42F2-B84C-942FD5C95BC5}" presName="connectorText" presStyleLbl="sibTrans1D1" presStyleIdx="1" presStyleCnt="7"/>
      <dgm:spPr/>
    </dgm:pt>
    <dgm:pt modelId="{4A1E7F4A-C8DF-401B-A3BB-CB60FE3AFDBC}" type="pres">
      <dgm:prSet presAssocID="{26A881E4-D1DE-4B2C-B915-EBA36457E6D9}" presName="node" presStyleLbl="node1" presStyleIdx="2" presStyleCnt="8">
        <dgm:presLayoutVars>
          <dgm:bulletEnabled val="1"/>
        </dgm:presLayoutVars>
      </dgm:prSet>
      <dgm:spPr/>
    </dgm:pt>
    <dgm:pt modelId="{63B25FDB-CA05-4945-BC3E-54F467E6C436}" type="pres">
      <dgm:prSet presAssocID="{BDA64566-ED6A-4DB9-93D6-B83BEDA80ECD}" presName="sibTrans" presStyleLbl="sibTrans1D1" presStyleIdx="2" presStyleCnt="7"/>
      <dgm:spPr/>
    </dgm:pt>
    <dgm:pt modelId="{4CDF4A4E-512B-43CF-83B6-F847F48CA6FD}" type="pres">
      <dgm:prSet presAssocID="{BDA64566-ED6A-4DB9-93D6-B83BEDA80ECD}" presName="connectorText" presStyleLbl="sibTrans1D1" presStyleIdx="2" presStyleCnt="7"/>
      <dgm:spPr/>
    </dgm:pt>
    <dgm:pt modelId="{61A1BE2F-54CA-4179-BD59-6A931006DF88}" type="pres">
      <dgm:prSet presAssocID="{78B4DFB5-DA9B-412C-A538-731DEE5925DF}" presName="node" presStyleLbl="node1" presStyleIdx="3" presStyleCnt="8">
        <dgm:presLayoutVars>
          <dgm:bulletEnabled val="1"/>
        </dgm:presLayoutVars>
      </dgm:prSet>
      <dgm:spPr/>
    </dgm:pt>
    <dgm:pt modelId="{40031BED-B460-43BC-A858-43493F72A206}" type="pres">
      <dgm:prSet presAssocID="{AFF739FE-8F94-4B2A-9236-3077DA0810A9}" presName="sibTrans" presStyleLbl="sibTrans1D1" presStyleIdx="3" presStyleCnt="7"/>
      <dgm:spPr/>
    </dgm:pt>
    <dgm:pt modelId="{EE7F2BC1-4285-405C-B072-B08CC5A6A8BF}" type="pres">
      <dgm:prSet presAssocID="{AFF739FE-8F94-4B2A-9236-3077DA0810A9}" presName="connectorText" presStyleLbl="sibTrans1D1" presStyleIdx="3" presStyleCnt="7"/>
      <dgm:spPr/>
    </dgm:pt>
    <dgm:pt modelId="{DC760D81-54CB-41C0-B629-088E1CC85A58}" type="pres">
      <dgm:prSet presAssocID="{52A490E4-7CC8-4504-BD85-B034BA833D7B}" presName="node" presStyleLbl="node1" presStyleIdx="4" presStyleCnt="8">
        <dgm:presLayoutVars>
          <dgm:bulletEnabled val="1"/>
        </dgm:presLayoutVars>
      </dgm:prSet>
      <dgm:spPr/>
    </dgm:pt>
    <dgm:pt modelId="{898BD2B4-0667-4D4E-9925-4C8515D3B2A0}" type="pres">
      <dgm:prSet presAssocID="{CD1192B0-CAF7-44E3-A81B-776BB552C579}" presName="sibTrans" presStyleLbl="sibTrans1D1" presStyleIdx="4" presStyleCnt="7"/>
      <dgm:spPr/>
    </dgm:pt>
    <dgm:pt modelId="{DE922522-0CB0-4EE2-9903-2A1951A16C82}" type="pres">
      <dgm:prSet presAssocID="{CD1192B0-CAF7-44E3-A81B-776BB552C579}" presName="connectorText" presStyleLbl="sibTrans1D1" presStyleIdx="4" presStyleCnt="7"/>
      <dgm:spPr/>
    </dgm:pt>
    <dgm:pt modelId="{59B68388-4AD8-4ABE-8746-284DBE4C0F21}" type="pres">
      <dgm:prSet presAssocID="{C827D321-15A6-43A7-8EB6-E8D50EA34D74}" presName="node" presStyleLbl="node1" presStyleIdx="5" presStyleCnt="8">
        <dgm:presLayoutVars>
          <dgm:bulletEnabled val="1"/>
        </dgm:presLayoutVars>
      </dgm:prSet>
      <dgm:spPr/>
    </dgm:pt>
    <dgm:pt modelId="{E87F77BC-531E-4F75-AC3E-480ADBFF7BEB}" type="pres">
      <dgm:prSet presAssocID="{DBCC15A5-3A66-434F-B0B2-884AC56360EB}" presName="sibTrans" presStyleLbl="sibTrans1D1" presStyleIdx="5" presStyleCnt="7"/>
      <dgm:spPr/>
    </dgm:pt>
    <dgm:pt modelId="{153653F6-3EB8-490D-B905-6656E4FD0FEB}" type="pres">
      <dgm:prSet presAssocID="{DBCC15A5-3A66-434F-B0B2-884AC56360EB}" presName="connectorText" presStyleLbl="sibTrans1D1" presStyleIdx="5" presStyleCnt="7"/>
      <dgm:spPr/>
    </dgm:pt>
    <dgm:pt modelId="{FC49849F-FBF8-421D-A231-EDECD7E17DA5}" type="pres">
      <dgm:prSet presAssocID="{40CF622C-9D33-4B6A-BD8C-BACAFF081A73}" presName="node" presStyleLbl="node1" presStyleIdx="6" presStyleCnt="8">
        <dgm:presLayoutVars>
          <dgm:bulletEnabled val="1"/>
        </dgm:presLayoutVars>
      </dgm:prSet>
      <dgm:spPr/>
    </dgm:pt>
    <dgm:pt modelId="{039FDB58-EDF4-4E5B-BCD7-07899AE32314}" type="pres">
      <dgm:prSet presAssocID="{26DD7550-5A50-45B4-9FB2-209639E420A9}" presName="sibTrans" presStyleLbl="sibTrans1D1" presStyleIdx="6" presStyleCnt="7"/>
      <dgm:spPr/>
    </dgm:pt>
    <dgm:pt modelId="{1604BE01-AA5E-43E3-BA9E-357D82411A5C}" type="pres">
      <dgm:prSet presAssocID="{26DD7550-5A50-45B4-9FB2-209639E420A9}" presName="connectorText" presStyleLbl="sibTrans1D1" presStyleIdx="6" presStyleCnt="7"/>
      <dgm:spPr/>
    </dgm:pt>
    <dgm:pt modelId="{0A59FE90-489A-48BE-960C-3F27E0922CAA}" type="pres">
      <dgm:prSet presAssocID="{4AA77B50-F294-490A-8943-7749853FC5B4}" presName="node" presStyleLbl="node1" presStyleIdx="7" presStyleCnt="8">
        <dgm:presLayoutVars>
          <dgm:bulletEnabled val="1"/>
        </dgm:presLayoutVars>
      </dgm:prSet>
      <dgm:spPr/>
    </dgm:pt>
  </dgm:ptLst>
  <dgm:cxnLst>
    <dgm:cxn modelId="{2EE6A305-CC03-4731-A4FD-D7BB8403633F}" type="presOf" srcId="{27A35D5F-1E3C-4D29-88BE-CA0E38EB27F6}" destId="{103B6501-F645-4D13-B8D3-F30AE1E42DA9}" srcOrd="0" destOrd="0" presId="urn:microsoft.com/office/officeart/2016/7/layout/RepeatingBendingProcessNew"/>
    <dgm:cxn modelId="{07A2DD07-5110-4D18-A49E-8C1021FF97D0}" type="presOf" srcId="{DBCC15A5-3A66-434F-B0B2-884AC56360EB}" destId="{E87F77BC-531E-4F75-AC3E-480ADBFF7BEB}" srcOrd="0" destOrd="0" presId="urn:microsoft.com/office/officeart/2016/7/layout/RepeatingBendingProcessNew"/>
    <dgm:cxn modelId="{E6F2310B-1351-48CE-BCA7-A6838CC47346}" type="presOf" srcId="{B056EF78-4AF5-4951-843E-A23D59FA88EA}" destId="{4433068C-B551-49BE-82F8-3906FDBA22AE}" srcOrd="0" destOrd="0" presId="urn:microsoft.com/office/officeart/2016/7/layout/RepeatingBendingProcessNew"/>
    <dgm:cxn modelId="{6A194A1D-5788-485B-9556-7F8AE5D9F0BB}" srcId="{B056EF78-4AF5-4951-843E-A23D59FA88EA}" destId="{27A35D5F-1E3C-4D29-88BE-CA0E38EB27F6}" srcOrd="1" destOrd="0" parTransId="{EBEB1445-73B6-4FDD-A81A-10A26D308839}" sibTransId="{7BA768A1-B65C-42F2-B84C-942FD5C95BC5}"/>
    <dgm:cxn modelId="{ACF15E2A-439B-4EB2-8C5C-96C2F637ABC9}" type="presOf" srcId="{52A490E4-7CC8-4504-BD85-B034BA833D7B}" destId="{DC760D81-54CB-41C0-B629-088E1CC85A58}" srcOrd="0" destOrd="0" presId="urn:microsoft.com/office/officeart/2016/7/layout/RepeatingBendingProcessNew"/>
    <dgm:cxn modelId="{0E46632B-B2B8-4A66-B326-3BC2F8EA9E1F}" type="presOf" srcId="{2AD64B5B-E23C-405B-9E9E-299F4D86D26A}" destId="{3FE6CC7C-143A-4F86-A513-560EF2A6171C}" srcOrd="1" destOrd="0" presId="urn:microsoft.com/office/officeart/2016/7/layout/RepeatingBendingProcessNew"/>
    <dgm:cxn modelId="{072A1333-1968-490F-A007-BEB08BA98DF9}" srcId="{B056EF78-4AF5-4951-843E-A23D59FA88EA}" destId="{52A490E4-7CC8-4504-BD85-B034BA833D7B}" srcOrd="4" destOrd="0" parTransId="{E6C54BA6-7FBB-4B94-B023-6701D46C0290}" sibTransId="{CD1192B0-CAF7-44E3-A81B-776BB552C579}"/>
    <dgm:cxn modelId="{D5D8CF35-190C-448A-9A2C-B5B92F034372}" type="presOf" srcId="{AFF739FE-8F94-4B2A-9236-3077DA0810A9}" destId="{40031BED-B460-43BC-A858-43493F72A206}" srcOrd="0" destOrd="0" presId="urn:microsoft.com/office/officeart/2016/7/layout/RepeatingBendingProcessNew"/>
    <dgm:cxn modelId="{44516436-965D-4193-B0E5-F7FF88AB9E83}" type="presOf" srcId="{CD1192B0-CAF7-44E3-A81B-776BB552C579}" destId="{898BD2B4-0667-4D4E-9925-4C8515D3B2A0}" srcOrd="0" destOrd="0" presId="urn:microsoft.com/office/officeart/2016/7/layout/RepeatingBendingProcessNew"/>
    <dgm:cxn modelId="{53E29C3C-D405-4167-BD51-733D6913F551}" srcId="{B056EF78-4AF5-4951-843E-A23D59FA88EA}" destId="{26A881E4-D1DE-4B2C-B915-EBA36457E6D9}" srcOrd="2" destOrd="0" parTransId="{CF0A749F-1A2E-49A0-AE7F-37C5D44BBF03}" sibTransId="{BDA64566-ED6A-4DB9-93D6-B83BEDA80ECD}"/>
    <dgm:cxn modelId="{8505675D-FA8A-4C80-A099-488815616101}" srcId="{B056EF78-4AF5-4951-843E-A23D59FA88EA}" destId="{D6C3E7D8-16DB-4F5C-A960-776FC7B11DC9}" srcOrd="0" destOrd="0" parTransId="{417888DA-B910-4FE2-A050-4A9A2523AE27}" sibTransId="{2AD64B5B-E23C-405B-9E9E-299F4D86D26A}"/>
    <dgm:cxn modelId="{50E7C344-F4CD-43B1-979F-ECD71994FFDD}" type="presOf" srcId="{26DD7550-5A50-45B4-9FB2-209639E420A9}" destId="{1604BE01-AA5E-43E3-BA9E-357D82411A5C}" srcOrd="1" destOrd="0" presId="urn:microsoft.com/office/officeart/2016/7/layout/RepeatingBendingProcessNew"/>
    <dgm:cxn modelId="{7093EC47-8D72-4BF9-A2ED-70D30DC7EDCF}" type="presOf" srcId="{CD1192B0-CAF7-44E3-A81B-776BB552C579}" destId="{DE922522-0CB0-4EE2-9903-2A1951A16C82}" srcOrd="1" destOrd="0" presId="urn:microsoft.com/office/officeart/2016/7/layout/RepeatingBendingProcessNew"/>
    <dgm:cxn modelId="{1083D56B-6904-477F-A810-F516E39FCF2B}" srcId="{B056EF78-4AF5-4951-843E-A23D59FA88EA}" destId="{78B4DFB5-DA9B-412C-A538-731DEE5925DF}" srcOrd="3" destOrd="0" parTransId="{80F79A60-21A5-4B2B-BDC9-FBB22997D1DB}" sibTransId="{AFF739FE-8F94-4B2A-9236-3077DA0810A9}"/>
    <dgm:cxn modelId="{5FCF207B-5031-475A-8430-2B59CB493F3E}" type="presOf" srcId="{26DD7550-5A50-45B4-9FB2-209639E420A9}" destId="{039FDB58-EDF4-4E5B-BCD7-07899AE32314}" srcOrd="0" destOrd="0" presId="urn:microsoft.com/office/officeart/2016/7/layout/RepeatingBendingProcessNew"/>
    <dgm:cxn modelId="{AE5A7B84-6E86-4834-9D75-4CDBB8E8AE7D}" srcId="{B056EF78-4AF5-4951-843E-A23D59FA88EA}" destId="{C827D321-15A6-43A7-8EB6-E8D50EA34D74}" srcOrd="5" destOrd="0" parTransId="{42FE9B9D-34C7-47E2-B58C-2E6868FC2F82}" sibTransId="{DBCC15A5-3A66-434F-B0B2-884AC56360EB}"/>
    <dgm:cxn modelId="{4B339885-F328-453E-A43A-40EC7F7E9AB7}" type="presOf" srcId="{DBCC15A5-3A66-434F-B0B2-884AC56360EB}" destId="{153653F6-3EB8-490D-B905-6656E4FD0FEB}" srcOrd="1" destOrd="0" presId="urn:microsoft.com/office/officeart/2016/7/layout/RepeatingBendingProcessNew"/>
    <dgm:cxn modelId="{14A5A985-EAC5-47DA-A573-523D7F51111E}" type="presOf" srcId="{40CF622C-9D33-4B6A-BD8C-BACAFF081A73}" destId="{FC49849F-FBF8-421D-A231-EDECD7E17DA5}" srcOrd="0" destOrd="0" presId="urn:microsoft.com/office/officeart/2016/7/layout/RepeatingBendingProcessNew"/>
    <dgm:cxn modelId="{AD354989-B88E-42B5-BCCE-C7F268D740F0}" type="presOf" srcId="{78B4DFB5-DA9B-412C-A538-731DEE5925DF}" destId="{61A1BE2F-54CA-4179-BD59-6A931006DF88}" srcOrd="0" destOrd="0" presId="urn:microsoft.com/office/officeart/2016/7/layout/RepeatingBendingProcessNew"/>
    <dgm:cxn modelId="{BE60FD8E-7025-4C82-B414-24BCCFC3566C}" type="presOf" srcId="{AFF739FE-8F94-4B2A-9236-3077DA0810A9}" destId="{EE7F2BC1-4285-405C-B072-B08CC5A6A8BF}" srcOrd="1" destOrd="0" presId="urn:microsoft.com/office/officeart/2016/7/layout/RepeatingBendingProcessNew"/>
    <dgm:cxn modelId="{A3B69DAA-FAE8-4F60-A9AC-9122053B64DE}" type="presOf" srcId="{C827D321-15A6-43A7-8EB6-E8D50EA34D74}" destId="{59B68388-4AD8-4ABE-8746-284DBE4C0F21}" srcOrd="0" destOrd="0" presId="urn:microsoft.com/office/officeart/2016/7/layout/RepeatingBendingProcessNew"/>
    <dgm:cxn modelId="{E83F25C4-6184-4E04-84AC-687A91D62BA6}" type="presOf" srcId="{4AA77B50-F294-490A-8943-7749853FC5B4}" destId="{0A59FE90-489A-48BE-960C-3F27E0922CAA}" srcOrd="0" destOrd="0" presId="urn:microsoft.com/office/officeart/2016/7/layout/RepeatingBendingProcessNew"/>
    <dgm:cxn modelId="{871175C9-1C95-4C7D-AABC-EB3255EDA94C}" type="presOf" srcId="{D6C3E7D8-16DB-4F5C-A960-776FC7B11DC9}" destId="{8F84426E-BC28-4570-A8D3-71E52BC9F9C1}" srcOrd="0" destOrd="0" presId="urn:microsoft.com/office/officeart/2016/7/layout/RepeatingBendingProcessNew"/>
    <dgm:cxn modelId="{5B6823D0-7CBE-451E-B5A5-69BF51F49DAB}" srcId="{B056EF78-4AF5-4951-843E-A23D59FA88EA}" destId="{40CF622C-9D33-4B6A-BD8C-BACAFF081A73}" srcOrd="6" destOrd="0" parTransId="{BE32BC80-FBB5-4FA6-928F-51EBFAB12D00}" sibTransId="{26DD7550-5A50-45B4-9FB2-209639E420A9}"/>
    <dgm:cxn modelId="{425F30D6-5598-4C04-A927-8F8780864F76}" type="presOf" srcId="{2AD64B5B-E23C-405B-9E9E-299F4D86D26A}" destId="{4FEF01A0-E7D6-4800-A3AC-72E0F2028C07}" srcOrd="0" destOrd="0" presId="urn:microsoft.com/office/officeart/2016/7/layout/RepeatingBendingProcessNew"/>
    <dgm:cxn modelId="{F84D36D6-7622-47EF-A32A-B43BA079CEFF}" type="presOf" srcId="{26A881E4-D1DE-4B2C-B915-EBA36457E6D9}" destId="{4A1E7F4A-C8DF-401B-A3BB-CB60FE3AFDBC}" srcOrd="0" destOrd="0" presId="urn:microsoft.com/office/officeart/2016/7/layout/RepeatingBendingProcessNew"/>
    <dgm:cxn modelId="{41C4C3DC-469F-4B1D-BF4A-77338F48D633}" srcId="{B056EF78-4AF5-4951-843E-A23D59FA88EA}" destId="{4AA77B50-F294-490A-8943-7749853FC5B4}" srcOrd="7" destOrd="0" parTransId="{62316C2B-CC4C-47EF-8C38-F157E60C02D4}" sibTransId="{C781AFD6-7191-4D20-B838-D426A44D98C1}"/>
    <dgm:cxn modelId="{8C6778DF-DBE6-4F35-B276-7AE1842A2AF7}" type="presOf" srcId="{BDA64566-ED6A-4DB9-93D6-B83BEDA80ECD}" destId="{4CDF4A4E-512B-43CF-83B6-F847F48CA6FD}" srcOrd="1" destOrd="0" presId="urn:microsoft.com/office/officeart/2016/7/layout/RepeatingBendingProcessNew"/>
    <dgm:cxn modelId="{571E3FE7-79DB-4743-96A9-6994374FA37D}" type="presOf" srcId="{BDA64566-ED6A-4DB9-93D6-B83BEDA80ECD}" destId="{63B25FDB-CA05-4945-BC3E-54F467E6C436}" srcOrd="0" destOrd="0" presId="urn:microsoft.com/office/officeart/2016/7/layout/RepeatingBendingProcessNew"/>
    <dgm:cxn modelId="{D64FD8F1-59FF-4DA5-A752-D2742653E224}" type="presOf" srcId="{7BA768A1-B65C-42F2-B84C-942FD5C95BC5}" destId="{BFFEE222-5B61-493B-9F2E-489C5220A717}" srcOrd="1" destOrd="0" presId="urn:microsoft.com/office/officeart/2016/7/layout/RepeatingBendingProcessNew"/>
    <dgm:cxn modelId="{944D64FC-A9D4-4368-AD65-7D2503BC9397}" type="presOf" srcId="{7BA768A1-B65C-42F2-B84C-942FD5C95BC5}" destId="{5BE1C98F-A7B3-48A9-81C8-5833121591A3}" srcOrd="0" destOrd="0" presId="urn:microsoft.com/office/officeart/2016/7/layout/RepeatingBendingProcessNew"/>
    <dgm:cxn modelId="{6AC3DD63-7EF4-4DA2-BE20-565F895F77D8}" type="presParOf" srcId="{4433068C-B551-49BE-82F8-3906FDBA22AE}" destId="{8F84426E-BC28-4570-A8D3-71E52BC9F9C1}" srcOrd="0" destOrd="0" presId="urn:microsoft.com/office/officeart/2016/7/layout/RepeatingBendingProcessNew"/>
    <dgm:cxn modelId="{B60C9FA9-9263-4BB8-BD78-8D31C400D5F2}" type="presParOf" srcId="{4433068C-B551-49BE-82F8-3906FDBA22AE}" destId="{4FEF01A0-E7D6-4800-A3AC-72E0F2028C07}" srcOrd="1" destOrd="0" presId="urn:microsoft.com/office/officeart/2016/7/layout/RepeatingBendingProcessNew"/>
    <dgm:cxn modelId="{651DFCCE-750F-4D52-B2FB-21260AF2BEB6}" type="presParOf" srcId="{4FEF01A0-E7D6-4800-A3AC-72E0F2028C07}" destId="{3FE6CC7C-143A-4F86-A513-560EF2A6171C}" srcOrd="0" destOrd="0" presId="urn:microsoft.com/office/officeart/2016/7/layout/RepeatingBendingProcessNew"/>
    <dgm:cxn modelId="{7E0EF293-DCB3-4189-A3A9-FBD41897DC6E}" type="presParOf" srcId="{4433068C-B551-49BE-82F8-3906FDBA22AE}" destId="{103B6501-F645-4D13-B8D3-F30AE1E42DA9}" srcOrd="2" destOrd="0" presId="urn:microsoft.com/office/officeart/2016/7/layout/RepeatingBendingProcessNew"/>
    <dgm:cxn modelId="{B3F7EF6D-788F-4D72-8975-4477D322B493}" type="presParOf" srcId="{4433068C-B551-49BE-82F8-3906FDBA22AE}" destId="{5BE1C98F-A7B3-48A9-81C8-5833121591A3}" srcOrd="3" destOrd="0" presId="urn:microsoft.com/office/officeart/2016/7/layout/RepeatingBendingProcessNew"/>
    <dgm:cxn modelId="{6B84AEE1-318F-437D-BC20-0AA31E652482}" type="presParOf" srcId="{5BE1C98F-A7B3-48A9-81C8-5833121591A3}" destId="{BFFEE222-5B61-493B-9F2E-489C5220A717}" srcOrd="0" destOrd="0" presId="urn:microsoft.com/office/officeart/2016/7/layout/RepeatingBendingProcessNew"/>
    <dgm:cxn modelId="{1CEC46C3-46DC-4A6F-9F09-686EB25E9922}" type="presParOf" srcId="{4433068C-B551-49BE-82F8-3906FDBA22AE}" destId="{4A1E7F4A-C8DF-401B-A3BB-CB60FE3AFDBC}" srcOrd="4" destOrd="0" presId="urn:microsoft.com/office/officeart/2016/7/layout/RepeatingBendingProcessNew"/>
    <dgm:cxn modelId="{D7EBF965-5A48-495E-9E5D-93DF87258B33}" type="presParOf" srcId="{4433068C-B551-49BE-82F8-3906FDBA22AE}" destId="{63B25FDB-CA05-4945-BC3E-54F467E6C436}" srcOrd="5" destOrd="0" presId="urn:microsoft.com/office/officeart/2016/7/layout/RepeatingBendingProcessNew"/>
    <dgm:cxn modelId="{23F86072-99A3-4D89-8B56-B35D9856E1CB}" type="presParOf" srcId="{63B25FDB-CA05-4945-BC3E-54F467E6C436}" destId="{4CDF4A4E-512B-43CF-83B6-F847F48CA6FD}" srcOrd="0" destOrd="0" presId="urn:microsoft.com/office/officeart/2016/7/layout/RepeatingBendingProcessNew"/>
    <dgm:cxn modelId="{7A6C1ECF-4178-4D24-9F4D-33FD9A90F3FB}" type="presParOf" srcId="{4433068C-B551-49BE-82F8-3906FDBA22AE}" destId="{61A1BE2F-54CA-4179-BD59-6A931006DF88}" srcOrd="6" destOrd="0" presId="urn:microsoft.com/office/officeart/2016/7/layout/RepeatingBendingProcessNew"/>
    <dgm:cxn modelId="{A525C230-C1A2-4E0C-A57A-E7E2E2445885}" type="presParOf" srcId="{4433068C-B551-49BE-82F8-3906FDBA22AE}" destId="{40031BED-B460-43BC-A858-43493F72A206}" srcOrd="7" destOrd="0" presId="urn:microsoft.com/office/officeart/2016/7/layout/RepeatingBendingProcessNew"/>
    <dgm:cxn modelId="{12C93966-0802-4160-B1B9-CDC09C537335}" type="presParOf" srcId="{40031BED-B460-43BC-A858-43493F72A206}" destId="{EE7F2BC1-4285-405C-B072-B08CC5A6A8BF}" srcOrd="0" destOrd="0" presId="urn:microsoft.com/office/officeart/2016/7/layout/RepeatingBendingProcessNew"/>
    <dgm:cxn modelId="{EF4A8483-3924-4FB1-BD29-6C18AC3A0042}" type="presParOf" srcId="{4433068C-B551-49BE-82F8-3906FDBA22AE}" destId="{DC760D81-54CB-41C0-B629-088E1CC85A58}" srcOrd="8" destOrd="0" presId="urn:microsoft.com/office/officeart/2016/7/layout/RepeatingBendingProcessNew"/>
    <dgm:cxn modelId="{6D4F88FB-E70D-4DC9-89A9-8FC59F58B89F}" type="presParOf" srcId="{4433068C-B551-49BE-82F8-3906FDBA22AE}" destId="{898BD2B4-0667-4D4E-9925-4C8515D3B2A0}" srcOrd="9" destOrd="0" presId="urn:microsoft.com/office/officeart/2016/7/layout/RepeatingBendingProcessNew"/>
    <dgm:cxn modelId="{6E629218-FBE9-4AAE-A8BC-039DCC34746E}" type="presParOf" srcId="{898BD2B4-0667-4D4E-9925-4C8515D3B2A0}" destId="{DE922522-0CB0-4EE2-9903-2A1951A16C82}" srcOrd="0" destOrd="0" presId="urn:microsoft.com/office/officeart/2016/7/layout/RepeatingBendingProcessNew"/>
    <dgm:cxn modelId="{BBFF3DEB-B966-4694-BF87-A94CE8648466}" type="presParOf" srcId="{4433068C-B551-49BE-82F8-3906FDBA22AE}" destId="{59B68388-4AD8-4ABE-8746-284DBE4C0F21}" srcOrd="10" destOrd="0" presId="urn:microsoft.com/office/officeart/2016/7/layout/RepeatingBendingProcessNew"/>
    <dgm:cxn modelId="{E1817259-6312-4A36-962F-3A646EC85E78}" type="presParOf" srcId="{4433068C-B551-49BE-82F8-3906FDBA22AE}" destId="{E87F77BC-531E-4F75-AC3E-480ADBFF7BEB}" srcOrd="11" destOrd="0" presId="urn:microsoft.com/office/officeart/2016/7/layout/RepeatingBendingProcessNew"/>
    <dgm:cxn modelId="{7F2F8B7C-BC9C-4212-8808-9F8692B7FEC1}" type="presParOf" srcId="{E87F77BC-531E-4F75-AC3E-480ADBFF7BEB}" destId="{153653F6-3EB8-490D-B905-6656E4FD0FEB}" srcOrd="0" destOrd="0" presId="urn:microsoft.com/office/officeart/2016/7/layout/RepeatingBendingProcessNew"/>
    <dgm:cxn modelId="{5C055ED9-6DF4-4184-9541-E654D82D836B}" type="presParOf" srcId="{4433068C-B551-49BE-82F8-3906FDBA22AE}" destId="{FC49849F-FBF8-421D-A231-EDECD7E17DA5}" srcOrd="12" destOrd="0" presId="urn:microsoft.com/office/officeart/2016/7/layout/RepeatingBendingProcessNew"/>
    <dgm:cxn modelId="{2D3F5E71-C9CB-44B6-91CF-F3E9083CE42B}" type="presParOf" srcId="{4433068C-B551-49BE-82F8-3906FDBA22AE}" destId="{039FDB58-EDF4-4E5B-BCD7-07899AE32314}" srcOrd="13" destOrd="0" presId="urn:microsoft.com/office/officeart/2016/7/layout/RepeatingBendingProcessNew"/>
    <dgm:cxn modelId="{2C6C6A1E-65C5-491D-AF98-EAE60D1B6343}" type="presParOf" srcId="{039FDB58-EDF4-4E5B-BCD7-07899AE32314}" destId="{1604BE01-AA5E-43E3-BA9E-357D82411A5C}" srcOrd="0" destOrd="0" presId="urn:microsoft.com/office/officeart/2016/7/layout/RepeatingBendingProcessNew"/>
    <dgm:cxn modelId="{C0EE348C-809A-48A8-888C-A804227C048E}" type="presParOf" srcId="{4433068C-B551-49BE-82F8-3906FDBA22AE}" destId="{0A59FE90-489A-48BE-960C-3F27E0922CAA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9773E3-C1D5-4A2E-8AFE-68EE12D7E7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359728-8162-4732-A08A-FCE04CB36563}">
      <dgm:prSet/>
      <dgm:spPr/>
      <dgm:t>
        <a:bodyPr/>
        <a:lstStyle/>
        <a:p>
          <a:pPr rtl="0"/>
          <a:r>
            <a:rPr lang="en-US"/>
            <a:t>Go-Live Date: </a:t>
          </a:r>
          <a:r>
            <a:rPr lang="en-US">
              <a:latin typeface="Century Gothic" panose="020B0502020202020204"/>
            </a:rPr>
            <a:t>June 9th</a:t>
          </a:r>
          <a:r>
            <a:rPr lang="en-US"/>
            <a:t>, 2026</a:t>
          </a:r>
        </a:p>
      </dgm:t>
    </dgm:pt>
    <dgm:pt modelId="{EDF957B0-A250-4CEA-BD1B-045E1301FBE8}" type="parTrans" cxnId="{02B722F3-6084-4E96-9375-5B8AC120202E}">
      <dgm:prSet/>
      <dgm:spPr/>
      <dgm:t>
        <a:bodyPr/>
        <a:lstStyle/>
        <a:p>
          <a:endParaRPr lang="en-US"/>
        </a:p>
      </dgm:t>
    </dgm:pt>
    <dgm:pt modelId="{8A94EA49-50D1-4D0A-AE14-11CCDDE3CAC8}" type="sibTrans" cxnId="{02B722F3-6084-4E96-9375-5B8AC120202E}">
      <dgm:prSet/>
      <dgm:spPr/>
      <dgm:t>
        <a:bodyPr/>
        <a:lstStyle/>
        <a:p>
          <a:endParaRPr lang="en-US"/>
        </a:p>
      </dgm:t>
    </dgm:pt>
    <dgm:pt modelId="{39C59D01-00EF-43B9-A5EF-59C52E46D8B9}">
      <dgm:prSet/>
      <dgm:spPr/>
      <dgm:t>
        <a:bodyPr/>
        <a:lstStyle/>
        <a:p>
          <a:pPr rtl="0"/>
          <a:r>
            <a:rPr lang="en-US"/>
            <a:t>Training Sessions Scheduled: May </a:t>
          </a:r>
          <a:r>
            <a:rPr lang="en-US">
              <a:latin typeface="Century Gothic" panose="020B0502020202020204"/>
            </a:rPr>
            <a:t>26</a:t>
          </a:r>
          <a:r>
            <a:rPr lang="en-US"/>
            <a:t>, </a:t>
          </a:r>
          <a:r>
            <a:rPr lang="en-US">
              <a:latin typeface="Century Gothic" panose="020B0502020202020204"/>
            </a:rPr>
            <a:t>May 28th</a:t>
          </a:r>
          <a:r>
            <a:rPr lang="en-US"/>
            <a:t>, June </a:t>
          </a:r>
          <a:r>
            <a:rPr lang="en-US">
              <a:latin typeface="Century Gothic" panose="020B0502020202020204"/>
            </a:rPr>
            <a:t>2 and June 4</a:t>
          </a:r>
          <a:endParaRPr lang="en-US"/>
        </a:p>
      </dgm:t>
    </dgm:pt>
    <dgm:pt modelId="{C39F8693-1124-4493-AF79-79EAA7DF6B93}" type="parTrans" cxnId="{8E3E08EB-34A6-44E9-ACEF-ADE2C64F5C31}">
      <dgm:prSet/>
      <dgm:spPr/>
      <dgm:t>
        <a:bodyPr/>
        <a:lstStyle/>
        <a:p>
          <a:endParaRPr lang="en-US"/>
        </a:p>
      </dgm:t>
    </dgm:pt>
    <dgm:pt modelId="{0DBF3270-6FB1-43C5-99F2-A96E80CFA69D}" type="sibTrans" cxnId="{8E3E08EB-34A6-44E9-ACEF-ADE2C64F5C31}">
      <dgm:prSet/>
      <dgm:spPr/>
      <dgm:t>
        <a:bodyPr/>
        <a:lstStyle/>
        <a:p>
          <a:endParaRPr lang="en-US"/>
        </a:p>
      </dgm:t>
    </dgm:pt>
    <dgm:pt modelId="{82389402-7F1F-429C-9BF0-D2E7EE7AE745}">
      <dgm:prSet/>
      <dgm:spPr/>
      <dgm:t>
        <a:bodyPr/>
        <a:lstStyle/>
        <a:p>
          <a:r>
            <a:rPr lang="en-US"/>
            <a:t>System testing and implementation activities completed prior to launch</a:t>
          </a:r>
        </a:p>
      </dgm:t>
    </dgm:pt>
    <dgm:pt modelId="{922AD3F9-E3CF-4042-A697-13142132F07D}" type="parTrans" cxnId="{A564183E-BA71-4ABF-9496-63BD191FC834}">
      <dgm:prSet/>
      <dgm:spPr/>
      <dgm:t>
        <a:bodyPr/>
        <a:lstStyle/>
        <a:p>
          <a:endParaRPr lang="en-US"/>
        </a:p>
      </dgm:t>
    </dgm:pt>
    <dgm:pt modelId="{2FE88C53-AAFE-44D1-8871-9073A8E5057E}" type="sibTrans" cxnId="{A564183E-BA71-4ABF-9496-63BD191FC834}">
      <dgm:prSet/>
      <dgm:spPr/>
      <dgm:t>
        <a:bodyPr/>
        <a:lstStyle/>
        <a:p>
          <a:endParaRPr lang="en-US"/>
        </a:p>
      </dgm:t>
    </dgm:pt>
    <dgm:pt modelId="{8398FA69-0D3D-4B70-88BD-BB603C3B06B1}">
      <dgm:prSet/>
      <dgm:spPr/>
      <dgm:t>
        <a:bodyPr/>
        <a:lstStyle/>
        <a:p>
          <a:r>
            <a:rPr lang="en-US"/>
            <a:t>Last Day to Submit Fillable PDF JVA Forms: June </a:t>
          </a:r>
          <a:r>
            <a:rPr lang="en-US">
              <a:latin typeface="Century Gothic" panose="020B0502020202020204"/>
            </a:rPr>
            <a:t>26</a:t>
          </a:r>
          <a:r>
            <a:rPr lang="en-US"/>
            <a:t>, 2026</a:t>
          </a:r>
        </a:p>
      </dgm:t>
    </dgm:pt>
    <dgm:pt modelId="{EE4A0F89-E3B5-4B9D-BD43-2AC225D85CDC}" type="parTrans" cxnId="{9DD16762-1760-4AAD-BB4C-BEB5BD30F717}">
      <dgm:prSet/>
      <dgm:spPr/>
      <dgm:t>
        <a:bodyPr/>
        <a:lstStyle/>
        <a:p>
          <a:endParaRPr lang="en-US"/>
        </a:p>
      </dgm:t>
    </dgm:pt>
    <dgm:pt modelId="{76FFED6D-0B0F-4DC7-8946-A3732EC548FF}" type="sibTrans" cxnId="{9DD16762-1760-4AAD-BB4C-BEB5BD30F717}">
      <dgm:prSet/>
      <dgm:spPr/>
      <dgm:t>
        <a:bodyPr/>
        <a:lstStyle/>
        <a:p>
          <a:endParaRPr lang="en-US"/>
        </a:p>
      </dgm:t>
    </dgm:pt>
    <dgm:pt modelId="{F4F104F4-E8C5-4ED8-B45D-F2C3FF93EC2D}">
      <dgm:prSet/>
      <dgm:spPr/>
      <dgm:t>
        <a:bodyPr/>
        <a:lstStyle/>
        <a:p>
          <a:pPr rtl="0"/>
          <a:r>
            <a:rPr lang="en-US"/>
            <a:t>All recruitment actions after June </a:t>
          </a:r>
          <a:r>
            <a:rPr lang="en-US">
              <a:latin typeface="Century Gothic" panose="020B0502020202020204"/>
            </a:rPr>
            <a:t>26</a:t>
          </a:r>
          <a:r>
            <a:rPr lang="en-US"/>
            <a:t>,</a:t>
          </a:r>
          <a:r>
            <a:rPr lang="en-US">
              <a:latin typeface="Century Gothic" panose="020B0502020202020204"/>
            </a:rPr>
            <a:t> </a:t>
          </a:r>
          <a:r>
            <a:rPr lang="en-US"/>
            <a:t>must be completed in Dayforce</a:t>
          </a:r>
        </a:p>
      </dgm:t>
    </dgm:pt>
    <dgm:pt modelId="{C1E23A4E-0397-41EC-9585-3C296E64BF73}" type="parTrans" cxnId="{CA1D2220-3B30-4289-AB67-65C356B769DA}">
      <dgm:prSet/>
      <dgm:spPr/>
      <dgm:t>
        <a:bodyPr/>
        <a:lstStyle/>
        <a:p>
          <a:endParaRPr lang="en-US"/>
        </a:p>
      </dgm:t>
    </dgm:pt>
    <dgm:pt modelId="{271A276F-0D28-4F25-BFA3-3A61E432F76C}" type="sibTrans" cxnId="{CA1D2220-3B30-4289-AB67-65C356B769DA}">
      <dgm:prSet/>
      <dgm:spPr/>
      <dgm:t>
        <a:bodyPr/>
        <a:lstStyle/>
        <a:p>
          <a:endParaRPr lang="en-US"/>
        </a:p>
      </dgm:t>
    </dgm:pt>
    <dgm:pt modelId="{E960E954-6546-4663-8E48-CD1F85CE32D2}" type="pres">
      <dgm:prSet presAssocID="{239773E3-C1D5-4A2E-8AFE-68EE12D7E799}" presName="linear" presStyleCnt="0">
        <dgm:presLayoutVars>
          <dgm:animLvl val="lvl"/>
          <dgm:resizeHandles val="exact"/>
        </dgm:presLayoutVars>
      </dgm:prSet>
      <dgm:spPr/>
    </dgm:pt>
    <dgm:pt modelId="{9F96B716-A11A-48B8-AEA4-FAE3C066ADF0}" type="pres">
      <dgm:prSet presAssocID="{17359728-8162-4732-A08A-FCE04CB3656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7C72AF2-CE83-4DA4-A9DF-DFFBB72F0DF6}" type="pres">
      <dgm:prSet presAssocID="{8A94EA49-50D1-4D0A-AE14-11CCDDE3CAC8}" presName="spacer" presStyleCnt="0"/>
      <dgm:spPr/>
    </dgm:pt>
    <dgm:pt modelId="{F7F13825-C984-42B2-BD95-984A765F0D93}" type="pres">
      <dgm:prSet presAssocID="{39C59D01-00EF-43B9-A5EF-59C52E46D8B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3120B0-7385-4C78-9FF9-1A0FE6EC2D77}" type="pres">
      <dgm:prSet presAssocID="{0DBF3270-6FB1-43C5-99F2-A96E80CFA69D}" presName="spacer" presStyleCnt="0"/>
      <dgm:spPr/>
    </dgm:pt>
    <dgm:pt modelId="{FEE10DF0-38B5-4A58-951B-A698106291F4}" type="pres">
      <dgm:prSet presAssocID="{82389402-7F1F-429C-9BF0-D2E7EE7AE7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D3C15F-5FD3-406E-B8DE-CF82E1262ADC}" type="pres">
      <dgm:prSet presAssocID="{2FE88C53-AAFE-44D1-8871-9073A8E5057E}" presName="spacer" presStyleCnt="0"/>
      <dgm:spPr/>
    </dgm:pt>
    <dgm:pt modelId="{4677843B-32EC-43B3-85F1-08595F888D01}" type="pres">
      <dgm:prSet presAssocID="{8398FA69-0D3D-4B70-88BD-BB603C3B06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E82C3B-9FD1-4698-B732-56D329B7F3D2}" type="pres">
      <dgm:prSet presAssocID="{76FFED6D-0B0F-4DC7-8946-A3732EC548FF}" presName="spacer" presStyleCnt="0"/>
      <dgm:spPr/>
    </dgm:pt>
    <dgm:pt modelId="{A863AB74-E95D-461F-B9FE-17017178CA78}" type="pres">
      <dgm:prSet presAssocID="{F4F104F4-E8C5-4ED8-B45D-F2C3FF93EC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32FF703-FF15-41D2-9A5D-A16D4E0474A2}" type="presOf" srcId="{239773E3-C1D5-4A2E-8AFE-68EE12D7E799}" destId="{E960E954-6546-4663-8E48-CD1F85CE32D2}" srcOrd="0" destOrd="0" presId="urn:microsoft.com/office/officeart/2005/8/layout/vList2"/>
    <dgm:cxn modelId="{8F60630A-F944-4225-8F2B-E30690DC11B3}" type="presOf" srcId="{8398FA69-0D3D-4B70-88BD-BB603C3B06B1}" destId="{4677843B-32EC-43B3-85F1-08595F888D01}" srcOrd="0" destOrd="0" presId="urn:microsoft.com/office/officeart/2005/8/layout/vList2"/>
    <dgm:cxn modelId="{CA1D2220-3B30-4289-AB67-65C356B769DA}" srcId="{239773E3-C1D5-4A2E-8AFE-68EE12D7E799}" destId="{F4F104F4-E8C5-4ED8-B45D-F2C3FF93EC2D}" srcOrd="4" destOrd="0" parTransId="{C1E23A4E-0397-41EC-9585-3C296E64BF73}" sibTransId="{271A276F-0D28-4F25-BFA3-3A61E432F76C}"/>
    <dgm:cxn modelId="{A564183E-BA71-4ABF-9496-63BD191FC834}" srcId="{239773E3-C1D5-4A2E-8AFE-68EE12D7E799}" destId="{82389402-7F1F-429C-9BF0-D2E7EE7AE745}" srcOrd="2" destOrd="0" parTransId="{922AD3F9-E3CF-4042-A697-13142132F07D}" sibTransId="{2FE88C53-AAFE-44D1-8871-9073A8E5057E}"/>
    <dgm:cxn modelId="{9BCBD141-4D08-4B1E-84EA-9071CB859185}" type="presOf" srcId="{82389402-7F1F-429C-9BF0-D2E7EE7AE745}" destId="{FEE10DF0-38B5-4A58-951B-A698106291F4}" srcOrd="0" destOrd="0" presId="urn:microsoft.com/office/officeart/2005/8/layout/vList2"/>
    <dgm:cxn modelId="{9DD16762-1760-4AAD-BB4C-BEB5BD30F717}" srcId="{239773E3-C1D5-4A2E-8AFE-68EE12D7E799}" destId="{8398FA69-0D3D-4B70-88BD-BB603C3B06B1}" srcOrd="3" destOrd="0" parTransId="{EE4A0F89-E3B5-4B9D-BD43-2AC225D85CDC}" sibTransId="{76FFED6D-0B0F-4DC7-8946-A3732EC548FF}"/>
    <dgm:cxn modelId="{B7861482-C862-4184-832E-070497351C24}" type="presOf" srcId="{F4F104F4-E8C5-4ED8-B45D-F2C3FF93EC2D}" destId="{A863AB74-E95D-461F-B9FE-17017178CA78}" srcOrd="0" destOrd="0" presId="urn:microsoft.com/office/officeart/2005/8/layout/vList2"/>
    <dgm:cxn modelId="{60DE4B89-7848-4900-9363-6FB40DEED0C2}" type="presOf" srcId="{17359728-8162-4732-A08A-FCE04CB36563}" destId="{9F96B716-A11A-48B8-AEA4-FAE3C066ADF0}" srcOrd="0" destOrd="0" presId="urn:microsoft.com/office/officeart/2005/8/layout/vList2"/>
    <dgm:cxn modelId="{9257FDAE-2739-4027-BC06-8A01C50DB692}" type="presOf" srcId="{39C59D01-00EF-43B9-A5EF-59C52E46D8B9}" destId="{F7F13825-C984-42B2-BD95-984A765F0D93}" srcOrd="0" destOrd="0" presId="urn:microsoft.com/office/officeart/2005/8/layout/vList2"/>
    <dgm:cxn modelId="{8E3E08EB-34A6-44E9-ACEF-ADE2C64F5C31}" srcId="{239773E3-C1D5-4A2E-8AFE-68EE12D7E799}" destId="{39C59D01-00EF-43B9-A5EF-59C52E46D8B9}" srcOrd="1" destOrd="0" parTransId="{C39F8693-1124-4493-AF79-79EAA7DF6B93}" sibTransId="{0DBF3270-6FB1-43C5-99F2-A96E80CFA69D}"/>
    <dgm:cxn modelId="{02B722F3-6084-4E96-9375-5B8AC120202E}" srcId="{239773E3-C1D5-4A2E-8AFE-68EE12D7E799}" destId="{17359728-8162-4732-A08A-FCE04CB36563}" srcOrd="0" destOrd="0" parTransId="{EDF957B0-A250-4CEA-BD1B-045E1301FBE8}" sibTransId="{8A94EA49-50D1-4D0A-AE14-11CCDDE3CAC8}"/>
    <dgm:cxn modelId="{EEC2CB86-5332-4D29-8ED3-2C72317B2782}" type="presParOf" srcId="{E960E954-6546-4663-8E48-CD1F85CE32D2}" destId="{9F96B716-A11A-48B8-AEA4-FAE3C066ADF0}" srcOrd="0" destOrd="0" presId="urn:microsoft.com/office/officeart/2005/8/layout/vList2"/>
    <dgm:cxn modelId="{AF81F849-6BB6-4ECE-9CCC-F3C456A54B5B}" type="presParOf" srcId="{E960E954-6546-4663-8E48-CD1F85CE32D2}" destId="{C7C72AF2-CE83-4DA4-A9DF-DFFBB72F0DF6}" srcOrd="1" destOrd="0" presId="urn:microsoft.com/office/officeart/2005/8/layout/vList2"/>
    <dgm:cxn modelId="{15BA7308-A312-4BC3-9FAD-FEE1326B291D}" type="presParOf" srcId="{E960E954-6546-4663-8E48-CD1F85CE32D2}" destId="{F7F13825-C984-42B2-BD95-984A765F0D93}" srcOrd="2" destOrd="0" presId="urn:microsoft.com/office/officeart/2005/8/layout/vList2"/>
    <dgm:cxn modelId="{D2FC7054-2158-4D13-B5E6-232884227B06}" type="presParOf" srcId="{E960E954-6546-4663-8E48-CD1F85CE32D2}" destId="{EF3120B0-7385-4C78-9FF9-1A0FE6EC2D77}" srcOrd="3" destOrd="0" presId="urn:microsoft.com/office/officeart/2005/8/layout/vList2"/>
    <dgm:cxn modelId="{03722432-C51D-41EC-8709-1C697E680E3E}" type="presParOf" srcId="{E960E954-6546-4663-8E48-CD1F85CE32D2}" destId="{FEE10DF0-38B5-4A58-951B-A698106291F4}" srcOrd="4" destOrd="0" presId="urn:microsoft.com/office/officeart/2005/8/layout/vList2"/>
    <dgm:cxn modelId="{E9E0C397-F82E-4882-AFE5-5CA1E3C35342}" type="presParOf" srcId="{E960E954-6546-4663-8E48-CD1F85CE32D2}" destId="{D5D3C15F-5FD3-406E-B8DE-CF82E1262ADC}" srcOrd="5" destOrd="0" presId="urn:microsoft.com/office/officeart/2005/8/layout/vList2"/>
    <dgm:cxn modelId="{7EF3780E-2A36-47E8-8FA1-134E579269DE}" type="presParOf" srcId="{E960E954-6546-4663-8E48-CD1F85CE32D2}" destId="{4677843B-32EC-43B3-85F1-08595F888D01}" srcOrd="6" destOrd="0" presId="urn:microsoft.com/office/officeart/2005/8/layout/vList2"/>
    <dgm:cxn modelId="{1ECF81B0-A94F-4B77-A9B8-43B3224E3DED}" type="presParOf" srcId="{E960E954-6546-4663-8E48-CD1F85CE32D2}" destId="{E7E82C3B-9FD1-4698-B732-56D329B7F3D2}" srcOrd="7" destOrd="0" presId="urn:microsoft.com/office/officeart/2005/8/layout/vList2"/>
    <dgm:cxn modelId="{D3C33951-0F47-45F0-9083-64204AFDB9DD}" type="presParOf" srcId="{E960E954-6546-4663-8E48-CD1F85CE32D2}" destId="{A863AB74-E95D-461F-B9FE-17017178CA7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2E1E66-348A-4782-8C13-E7E78C8C6C74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BAB7D5-F393-42DF-AE48-3BC49FC515CD}">
      <dgm:prSet/>
      <dgm:spPr/>
      <dgm:t>
        <a:bodyPr/>
        <a:lstStyle/>
        <a:p>
          <a:r>
            <a:rPr lang="en-US"/>
            <a:t>Ensure</a:t>
          </a:r>
        </a:p>
      </dgm:t>
    </dgm:pt>
    <dgm:pt modelId="{68D8A930-E4A9-4D9F-8AF1-CF6D1ACBD308}" type="parTrans" cxnId="{D6837AA9-8994-4683-B4FE-EE5F60B0D76B}">
      <dgm:prSet/>
      <dgm:spPr/>
      <dgm:t>
        <a:bodyPr/>
        <a:lstStyle/>
        <a:p>
          <a:endParaRPr lang="en-US"/>
        </a:p>
      </dgm:t>
    </dgm:pt>
    <dgm:pt modelId="{A089EE47-9A8C-4B02-A5FF-71151F8E05EC}" type="sibTrans" cxnId="{D6837AA9-8994-4683-B4FE-EE5F60B0D76B}">
      <dgm:prSet/>
      <dgm:spPr/>
      <dgm:t>
        <a:bodyPr/>
        <a:lstStyle/>
        <a:p>
          <a:endParaRPr lang="en-US"/>
        </a:p>
      </dgm:t>
    </dgm:pt>
    <dgm:pt modelId="{32026E81-63B9-497C-9A73-CA9FD92426B5}">
      <dgm:prSet/>
      <dgm:spPr/>
      <dgm:t>
        <a:bodyPr/>
        <a:lstStyle/>
        <a:p>
          <a:r>
            <a:rPr lang="en-US"/>
            <a:t>Ensure all recruitment requests are submitted accurately and timely within Dayforce.</a:t>
          </a:r>
        </a:p>
      </dgm:t>
    </dgm:pt>
    <dgm:pt modelId="{3ED48FB8-DB82-475E-9193-8CD1ED005E3B}" type="parTrans" cxnId="{F9737258-4326-4878-A5C0-85E76540B1FE}">
      <dgm:prSet/>
      <dgm:spPr/>
      <dgm:t>
        <a:bodyPr/>
        <a:lstStyle/>
        <a:p>
          <a:endParaRPr lang="en-US"/>
        </a:p>
      </dgm:t>
    </dgm:pt>
    <dgm:pt modelId="{9A0C85FD-7464-462C-A480-4FCC00AED4F8}" type="sibTrans" cxnId="{F9737258-4326-4878-A5C0-85E76540B1FE}">
      <dgm:prSet/>
      <dgm:spPr/>
      <dgm:t>
        <a:bodyPr/>
        <a:lstStyle/>
        <a:p>
          <a:endParaRPr lang="en-US"/>
        </a:p>
      </dgm:t>
    </dgm:pt>
    <dgm:pt modelId="{2B636EDA-B21C-4184-A8DB-AD5C02B31ACC}">
      <dgm:prSet/>
      <dgm:spPr/>
      <dgm:t>
        <a:bodyPr/>
        <a:lstStyle/>
        <a:p>
          <a:r>
            <a:rPr lang="en-US"/>
            <a:t>Review</a:t>
          </a:r>
        </a:p>
      </dgm:t>
    </dgm:pt>
    <dgm:pt modelId="{58315D99-0368-4B45-8763-84C4903D3B19}" type="parTrans" cxnId="{7F4A2934-AD70-4C9A-AA95-8FAF53484FD0}">
      <dgm:prSet/>
      <dgm:spPr/>
      <dgm:t>
        <a:bodyPr/>
        <a:lstStyle/>
        <a:p>
          <a:endParaRPr lang="en-US"/>
        </a:p>
      </dgm:t>
    </dgm:pt>
    <dgm:pt modelId="{170C001A-D625-4749-974F-927F3C8A98B3}" type="sibTrans" cxnId="{7F4A2934-AD70-4C9A-AA95-8FAF53484FD0}">
      <dgm:prSet/>
      <dgm:spPr/>
      <dgm:t>
        <a:bodyPr/>
        <a:lstStyle/>
        <a:p>
          <a:endParaRPr lang="en-US"/>
        </a:p>
      </dgm:t>
    </dgm:pt>
    <dgm:pt modelId="{27461816-6BFB-461C-97FA-41DBB1C5E6EA}">
      <dgm:prSet/>
      <dgm:spPr/>
      <dgm:t>
        <a:bodyPr/>
        <a:lstStyle/>
        <a:p>
          <a:r>
            <a:rPr lang="en-US"/>
            <a:t>Review candidate applications and supporting documents within the system.</a:t>
          </a:r>
        </a:p>
      </dgm:t>
    </dgm:pt>
    <dgm:pt modelId="{A729397E-59A2-4E95-84A2-49B9A3E94523}" type="parTrans" cxnId="{03C60224-DB00-40C8-A864-1621056B4B90}">
      <dgm:prSet/>
      <dgm:spPr/>
      <dgm:t>
        <a:bodyPr/>
        <a:lstStyle/>
        <a:p>
          <a:endParaRPr lang="en-US"/>
        </a:p>
      </dgm:t>
    </dgm:pt>
    <dgm:pt modelId="{082AD68B-FAEC-49C1-A52F-CAE00021CC80}" type="sibTrans" cxnId="{03C60224-DB00-40C8-A864-1621056B4B90}">
      <dgm:prSet/>
      <dgm:spPr/>
      <dgm:t>
        <a:bodyPr/>
        <a:lstStyle/>
        <a:p>
          <a:endParaRPr lang="en-US"/>
        </a:p>
      </dgm:t>
    </dgm:pt>
    <dgm:pt modelId="{4150C6FE-3392-4DDE-AADB-A95191257FE5}">
      <dgm:prSet/>
      <dgm:spPr/>
      <dgm:t>
        <a:bodyPr/>
        <a:lstStyle/>
        <a:p>
          <a:r>
            <a:rPr lang="en-US"/>
            <a:t>Maintain</a:t>
          </a:r>
        </a:p>
      </dgm:t>
    </dgm:pt>
    <dgm:pt modelId="{4EC7937B-D709-4CD4-97F8-289771604E28}" type="parTrans" cxnId="{A8D4E172-2B46-4CCE-B7F8-09F19BA81C9D}">
      <dgm:prSet/>
      <dgm:spPr/>
      <dgm:t>
        <a:bodyPr/>
        <a:lstStyle/>
        <a:p>
          <a:endParaRPr lang="en-US"/>
        </a:p>
      </dgm:t>
    </dgm:pt>
    <dgm:pt modelId="{987B621B-210B-415F-BA59-2B2A2CF02615}" type="sibTrans" cxnId="{A8D4E172-2B46-4CCE-B7F8-09F19BA81C9D}">
      <dgm:prSet/>
      <dgm:spPr/>
      <dgm:t>
        <a:bodyPr/>
        <a:lstStyle/>
        <a:p>
          <a:endParaRPr lang="en-US"/>
        </a:p>
      </dgm:t>
    </dgm:pt>
    <dgm:pt modelId="{506935DE-70C1-455A-B23C-07D74972231D}">
      <dgm:prSet/>
      <dgm:spPr/>
      <dgm:t>
        <a:bodyPr/>
        <a:lstStyle/>
        <a:p>
          <a:r>
            <a:rPr lang="en-US"/>
            <a:t>Maintain communication with DPM Recruitment regarding recruitment needs and updates.</a:t>
          </a:r>
        </a:p>
      </dgm:t>
    </dgm:pt>
    <dgm:pt modelId="{93A4B743-97EF-4170-99EE-42DA40B0275A}" type="parTrans" cxnId="{757F6FE9-083D-4A09-AF77-4C500F91B3C9}">
      <dgm:prSet/>
      <dgm:spPr/>
      <dgm:t>
        <a:bodyPr/>
        <a:lstStyle/>
        <a:p>
          <a:endParaRPr lang="en-US"/>
        </a:p>
      </dgm:t>
    </dgm:pt>
    <dgm:pt modelId="{EF0FE2EA-85CB-4CA5-99BD-BF3E6EF61A2E}" type="sibTrans" cxnId="{757F6FE9-083D-4A09-AF77-4C500F91B3C9}">
      <dgm:prSet/>
      <dgm:spPr/>
      <dgm:t>
        <a:bodyPr/>
        <a:lstStyle/>
        <a:p>
          <a:endParaRPr lang="en-US"/>
        </a:p>
      </dgm:t>
    </dgm:pt>
    <dgm:pt modelId="{635E9AC1-2014-438E-A3C8-CC7398273B80}">
      <dgm:prSet/>
      <dgm:spPr/>
      <dgm:t>
        <a:bodyPr/>
        <a:lstStyle/>
        <a:p>
          <a:r>
            <a:rPr lang="en-US"/>
            <a:t>Adhere</a:t>
          </a:r>
        </a:p>
      </dgm:t>
    </dgm:pt>
    <dgm:pt modelId="{140164BE-E0AD-436B-9FBE-7B91AD6556F7}" type="parTrans" cxnId="{7ECE1448-2726-4186-A56A-81679621D8EE}">
      <dgm:prSet/>
      <dgm:spPr/>
      <dgm:t>
        <a:bodyPr/>
        <a:lstStyle/>
        <a:p>
          <a:endParaRPr lang="en-US"/>
        </a:p>
      </dgm:t>
    </dgm:pt>
    <dgm:pt modelId="{E8D4844D-117D-49D0-A4EC-77021291CD35}" type="sibTrans" cxnId="{7ECE1448-2726-4186-A56A-81679621D8EE}">
      <dgm:prSet/>
      <dgm:spPr/>
      <dgm:t>
        <a:bodyPr/>
        <a:lstStyle/>
        <a:p>
          <a:endParaRPr lang="en-US"/>
        </a:p>
      </dgm:t>
    </dgm:pt>
    <dgm:pt modelId="{6F28B939-2A5E-46AE-BC8B-BEA31F63CB18}">
      <dgm:prSet/>
      <dgm:spPr/>
      <dgm:t>
        <a:bodyPr/>
        <a:lstStyle/>
        <a:p>
          <a:r>
            <a:rPr lang="en-US"/>
            <a:t>Adhere to recruitment timelines, approvals, and compliance requirements.</a:t>
          </a:r>
        </a:p>
      </dgm:t>
    </dgm:pt>
    <dgm:pt modelId="{EFAEF0E6-1CCD-44CC-854B-5917A76F444C}" type="parTrans" cxnId="{9D91C6B1-B7F6-4C29-8054-FF779BFE2456}">
      <dgm:prSet/>
      <dgm:spPr/>
      <dgm:t>
        <a:bodyPr/>
        <a:lstStyle/>
        <a:p>
          <a:endParaRPr lang="en-US"/>
        </a:p>
      </dgm:t>
    </dgm:pt>
    <dgm:pt modelId="{CFE9ACE3-9AE2-43CD-9BF1-F97AE051127D}" type="sibTrans" cxnId="{9D91C6B1-B7F6-4C29-8054-FF779BFE2456}">
      <dgm:prSet/>
      <dgm:spPr/>
      <dgm:t>
        <a:bodyPr/>
        <a:lstStyle/>
        <a:p>
          <a:endParaRPr lang="en-US"/>
        </a:p>
      </dgm:t>
    </dgm:pt>
    <dgm:pt modelId="{14667A91-CB9C-4D4E-81B8-17ECFA4E1A28}">
      <dgm:prSet/>
      <dgm:spPr/>
      <dgm:t>
        <a:bodyPr/>
        <a:lstStyle/>
        <a:p>
          <a:r>
            <a:rPr lang="en-US"/>
            <a:t>Participate in</a:t>
          </a:r>
        </a:p>
      </dgm:t>
    </dgm:pt>
    <dgm:pt modelId="{A002233C-771D-49D9-BAC5-C3B5827E66F2}" type="parTrans" cxnId="{C1BB4DD1-F168-4DD3-A87C-2BE0FB0C1302}">
      <dgm:prSet/>
      <dgm:spPr/>
      <dgm:t>
        <a:bodyPr/>
        <a:lstStyle/>
        <a:p>
          <a:endParaRPr lang="en-US"/>
        </a:p>
      </dgm:t>
    </dgm:pt>
    <dgm:pt modelId="{1A2C621E-F618-42F1-A43B-21479F5283F9}" type="sibTrans" cxnId="{C1BB4DD1-F168-4DD3-A87C-2BE0FB0C1302}">
      <dgm:prSet/>
      <dgm:spPr/>
      <dgm:t>
        <a:bodyPr/>
        <a:lstStyle/>
        <a:p>
          <a:endParaRPr lang="en-US"/>
        </a:p>
      </dgm:t>
    </dgm:pt>
    <dgm:pt modelId="{C121EB0C-17F2-45F8-BAB5-349E5718F7B5}">
      <dgm:prSet/>
      <dgm:spPr/>
      <dgm:t>
        <a:bodyPr/>
        <a:lstStyle/>
        <a:p>
          <a:r>
            <a:rPr lang="en-US"/>
            <a:t>Participate in all required training sessions and system practice exercises.</a:t>
          </a:r>
        </a:p>
      </dgm:t>
    </dgm:pt>
    <dgm:pt modelId="{CF0E1B76-F24B-4E3D-B9FC-6EF7426CAD74}" type="parTrans" cxnId="{DCAAB156-F870-4A15-AB7C-776E0281E371}">
      <dgm:prSet/>
      <dgm:spPr/>
      <dgm:t>
        <a:bodyPr/>
        <a:lstStyle/>
        <a:p>
          <a:endParaRPr lang="en-US"/>
        </a:p>
      </dgm:t>
    </dgm:pt>
    <dgm:pt modelId="{C7B7A24F-7EF9-4A1A-8D31-43A86DAE45EE}" type="sibTrans" cxnId="{DCAAB156-F870-4A15-AB7C-776E0281E371}">
      <dgm:prSet/>
      <dgm:spPr/>
      <dgm:t>
        <a:bodyPr/>
        <a:lstStyle/>
        <a:p>
          <a:endParaRPr lang="en-US"/>
        </a:p>
      </dgm:t>
    </dgm:pt>
    <dgm:pt modelId="{DF1C8DE7-6F27-4E41-A7D1-B10091154C98}" type="pres">
      <dgm:prSet presAssocID="{632E1E66-348A-4782-8C13-E7E78C8C6C74}" presName="Name0" presStyleCnt="0">
        <dgm:presLayoutVars>
          <dgm:dir/>
          <dgm:animLvl val="lvl"/>
          <dgm:resizeHandles val="exact"/>
        </dgm:presLayoutVars>
      </dgm:prSet>
      <dgm:spPr/>
    </dgm:pt>
    <dgm:pt modelId="{344091C6-C05B-4848-BA95-01E4FE523C23}" type="pres">
      <dgm:prSet presAssocID="{B7BAB7D5-F393-42DF-AE48-3BC49FC515CD}" presName="linNode" presStyleCnt="0"/>
      <dgm:spPr/>
    </dgm:pt>
    <dgm:pt modelId="{2510FD18-2A6E-4B84-A9F9-4C507C52BEC2}" type="pres">
      <dgm:prSet presAssocID="{B7BAB7D5-F393-42DF-AE48-3BC49FC515CD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371215C4-F5D7-4416-81C4-45FEACDCC13B}" type="pres">
      <dgm:prSet presAssocID="{B7BAB7D5-F393-42DF-AE48-3BC49FC515CD}" presName="descendantText" presStyleLbl="alignNode1" presStyleIdx="0" presStyleCnt="5">
        <dgm:presLayoutVars>
          <dgm:bulletEnabled/>
        </dgm:presLayoutVars>
      </dgm:prSet>
      <dgm:spPr/>
    </dgm:pt>
    <dgm:pt modelId="{E26E27B0-850E-4235-8857-AB266AD27C42}" type="pres">
      <dgm:prSet presAssocID="{A089EE47-9A8C-4B02-A5FF-71151F8E05EC}" presName="sp" presStyleCnt="0"/>
      <dgm:spPr/>
    </dgm:pt>
    <dgm:pt modelId="{D80A5168-5B7E-443E-8449-33BED97EB957}" type="pres">
      <dgm:prSet presAssocID="{2B636EDA-B21C-4184-A8DB-AD5C02B31ACC}" presName="linNode" presStyleCnt="0"/>
      <dgm:spPr/>
    </dgm:pt>
    <dgm:pt modelId="{8D103A62-DD74-4FDC-94E7-F5ED4B86614C}" type="pres">
      <dgm:prSet presAssocID="{2B636EDA-B21C-4184-A8DB-AD5C02B31ACC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8A90FAEA-8BC0-4896-9513-B526AB95AE06}" type="pres">
      <dgm:prSet presAssocID="{2B636EDA-B21C-4184-A8DB-AD5C02B31ACC}" presName="descendantText" presStyleLbl="alignNode1" presStyleIdx="1" presStyleCnt="5">
        <dgm:presLayoutVars>
          <dgm:bulletEnabled/>
        </dgm:presLayoutVars>
      </dgm:prSet>
      <dgm:spPr/>
    </dgm:pt>
    <dgm:pt modelId="{CCDBD9B8-239D-4B33-85A5-8FC4DC66A72C}" type="pres">
      <dgm:prSet presAssocID="{170C001A-D625-4749-974F-927F3C8A98B3}" presName="sp" presStyleCnt="0"/>
      <dgm:spPr/>
    </dgm:pt>
    <dgm:pt modelId="{37C262F9-183C-48F6-AC5F-EC92CD866890}" type="pres">
      <dgm:prSet presAssocID="{4150C6FE-3392-4DDE-AADB-A95191257FE5}" presName="linNode" presStyleCnt="0"/>
      <dgm:spPr/>
    </dgm:pt>
    <dgm:pt modelId="{6EB0FDEF-D27D-4423-AC2B-6F663CF53E17}" type="pres">
      <dgm:prSet presAssocID="{4150C6FE-3392-4DDE-AADB-A95191257FE5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366CDF50-0D4E-4922-8E6F-3124C5175FC7}" type="pres">
      <dgm:prSet presAssocID="{4150C6FE-3392-4DDE-AADB-A95191257FE5}" presName="descendantText" presStyleLbl="alignNode1" presStyleIdx="2" presStyleCnt="5">
        <dgm:presLayoutVars>
          <dgm:bulletEnabled/>
        </dgm:presLayoutVars>
      </dgm:prSet>
      <dgm:spPr/>
    </dgm:pt>
    <dgm:pt modelId="{4DE520D6-4641-4CE1-BD00-68EBAB0BE042}" type="pres">
      <dgm:prSet presAssocID="{987B621B-210B-415F-BA59-2B2A2CF02615}" presName="sp" presStyleCnt="0"/>
      <dgm:spPr/>
    </dgm:pt>
    <dgm:pt modelId="{362BC911-915E-4473-A777-CA1BB32BF1B4}" type="pres">
      <dgm:prSet presAssocID="{635E9AC1-2014-438E-A3C8-CC7398273B80}" presName="linNode" presStyleCnt="0"/>
      <dgm:spPr/>
    </dgm:pt>
    <dgm:pt modelId="{E45681EA-14E6-4D82-801E-7BFB241BC6DA}" type="pres">
      <dgm:prSet presAssocID="{635E9AC1-2014-438E-A3C8-CC7398273B80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FC45588A-4735-4CF8-B456-718489818981}" type="pres">
      <dgm:prSet presAssocID="{635E9AC1-2014-438E-A3C8-CC7398273B80}" presName="descendantText" presStyleLbl="alignNode1" presStyleIdx="3" presStyleCnt="5">
        <dgm:presLayoutVars>
          <dgm:bulletEnabled/>
        </dgm:presLayoutVars>
      </dgm:prSet>
      <dgm:spPr/>
    </dgm:pt>
    <dgm:pt modelId="{FBB78FFC-1C0D-4BB9-A1C4-5EF3BC88EA35}" type="pres">
      <dgm:prSet presAssocID="{E8D4844D-117D-49D0-A4EC-77021291CD35}" presName="sp" presStyleCnt="0"/>
      <dgm:spPr/>
    </dgm:pt>
    <dgm:pt modelId="{4EDD780C-FB92-48E8-9E22-5732BEF9B986}" type="pres">
      <dgm:prSet presAssocID="{14667A91-CB9C-4D4E-81B8-17ECFA4E1A28}" presName="linNode" presStyleCnt="0"/>
      <dgm:spPr/>
    </dgm:pt>
    <dgm:pt modelId="{B2FECE2B-09C5-4D88-BE0B-60D83A934271}" type="pres">
      <dgm:prSet presAssocID="{14667A91-CB9C-4D4E-81B8-17ECFA4E1A28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92B89DBC-109A-4116-B95A-BFDABBBC8F57}" type="pres">
      <dgm:prSet presAssocID="{14667A91-CB9C-4D4E-81B8-17ECFA4E1A28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3BFF5A00-D0A8-40E4-8D85-B200EEC91A29}" type="presOf" srcId="{635E9AC1-2014-438E-A3C8-CC7398273B80}" destId="{E45681EA-14E6-4D82-801E-7BFB241BC6DA}" srcOrd="0" destOrd="0" presId="urn:microsoft.com/office/officeart/2016/7/layout/VerticalHollowActionList"/>
    <dgm:cxn modelId="{736E210A-E502-4C46-8A48-FA197A43980F}" type="presOf" srcId="{14667A91-CB9C-4D4E-81B8-17ECFA4E1A28}" destId="{B2FECE2B-09C5-4D88-BE0B-60D83A934271}" srcOrd="0" destOrd="0" presId="urn:microsoft.com/office/officeart/2016/7/layout/VerticalHollowActionList"/>
    <dgm:cxn modelId="{AC13A90E-E993-4B44-AA55-0D46EC2B261C}" type="presOf" srcId="{632E1E66-348A-4782-8C13-E7E78C8C6C74}" destId="{DF1C8DE7-6F27-4E41-A7D1-B10091154C98}" srcOrd="0" destOrd="0" presId="urn:microsoft.com/office/officeart/2016/7/layout/VerticalHollowActionList"/>
    <dgm:cxn modelId="{03C60224-DB00-40C8-A864-1621056B4B90}" srcId="{2B636EDA-B21C-4184-A8DB-AD5C02B31ACC}" destId="{27461816-6BFB-461C-97FA-41DBB1C5E6EA}" srcOrd="0" destOrd="0" parTransId="{A729397E-59A2-4E95-84A2-49B9A3E94523}" sibTransId="{082AD68B-FAEC-49C1-A52F-CAE00021CC80}"/>
    <dgm:cxn modelId="{7F4A2934-AD70-4C9A-AA95-8FAF53484FD0}" srcId="{632E1E66-348A-4782-8C13-E7E78C8C6C74}" destId="{2B636EDA-B21C-4184-A8DB-AD5C02B31ACC}" srcOrd="1" destOrd="0" parTransId="{58315D99-0368-4B45-8763-84C4903D3B19}" sibTransId="{170C001A-D625-4749-974F-927F3C8A98B3}"/>
    <dgm:cxn modelId="{92F41564-0F96-4D0F-B5E9-5D57C3D780B5}" type="presOf" srcId="{6F28B939-2A5E-46AE-BC8B-BEA31F63CB18}" destId="{FC45588A-4735-4CF8-B456-718489818981}" srcOrd="0" destOrd="0" presId="urn:microsoft.com/office/officeart/2016/7/layout/VerticalHollowActionList"/>
    <dgm:cxn modelId="{7ECE1448-2726-4186-A56A-81679621D8EE}" srcId="{632E1E66-348A-4782-8C13-E7E78C8C6C74}" destId="{635E9AC1-2014-438E-A3C8-CC7398273B80}" srcOrd="3" destOrd="0" parTransId="{140164BE-E0AD-436B-9FBE-7B91AD6556F7}" sibTransId="{E8D4844D-117D-49D0-A4EC-77021291CD35}"/>
    <dgm:cxn modelId="{48169448-F3C0-4ACF-9B67-804F3A0CD43F}" type="presOf" srcId="{4150C6FE-3392-4DDE-AADB-A95191257FE5}" destId="{6EB0FDEF-D27D-4423-AC2B-6F663CF53E17}" srcOrd="0" destOrd="0" presId="urn:microsoft.com/office/officeart/2016/7/layout/VerticalHollowActionList"/>
    <dgm:cxn modelId="{A8D4E172-2B46-4CCE-B7F8-09F19BA81C9D}" srcId="{632E1E66-348A-4782-8C13-E7E78C8C6C74}" destId="{4150C6FE-3392-4DDE-AADB-A95191257FE5}" srcOrd="2" destOrd="0" parTransId="{4EC7937B-D709-4CD4-97F8-289771604E28}" sibTransId="{987B621B-210B-415F-BA59-2B2A2CF02615}"/>
    <dgm:cxn modelId="{4FB97454-67FC-4DA1-8BF5-7CE6F5C60281}" type="presOf" srcId="{C121EB0C-17F2-45F8-BAB5-349E5718F7B5}" destId="{92B89DBC-109A-4116-B95A-BFDABBBC8F57}" srcOrd="0" destOrd="0" presId="urn:microsoft.com/office/officeart/2016/7/layout/VerticalHollowActionList"/>
    <dgm:cxn modelId="{DCAAB156-F870-4A15-AB7C-776E0281E371}" srcId="{14667A91-CB9C-4D4E-81B8-17ECFA4E1A28}" destId="{C121EB0C-17F2-45F8-BAB5-349E5718F7B5}" srcOrd="0" destOrd="0" parTransId="{CF0E1B76-F24B-4E3D-B9FC-6EF7426CAD74}" sibTransId="{C7B7A24F-7EF9-4A1A-8D31-43A86DAE45EE}"/>
    <dgm:cxn modelId="{F9737258-4326-4878-A5C0-85E76540B1FE}" srcId="{B7BAB7D5-F393-42DF-AE48-3BC49FC515CD}" destId="{32026E81-63B9-497C-9A73-CA9FD92426B5}" srcOrd="0" destOrd="0" parTransId="{3ED48FB8-DB82-475E-9193-8CD1ED005E3B}" sibTransId="{9A0C85FD-7464-462C-A480-4FCC00AED4F8}"/>
    <dgm:cxn modelId="{6AFF878A-08AB-44ED-994D-E151B19D07F6}" type="presOf" srcId="{32026E81-63B9-497C-9A73-CA9FD92426B5}" destId="{371215C4-F5D7-4416-81C4-45FEACDCC13B}" srcOrd="0" destOrd="0" presId="urn:microsoft.com/office/officeart/2016/7/layout/VerticalHollowActionList"/>
    <dgm:cxn modelId="{4F4DBD99-E629-4429-B6AE-119AF68CD317}" type="presOf" srcId="{2B636EDA-B21C-4184-A8DB-AD5C02B31ACC}" destId="{8D103A62-DD74-4FDC-94E7-F5ED4B86614C}" srcOrd="0" destOrd="0" presId="urn:microsoft.com/office/officeart/2016/7/layout/VerticalHollowActionList"/>
    <dgm:cxn modelId="{D6837AA9-8994-4683-B4FE-EE5F60B0D76B}" srcId="{632E1E66-348A-4782-8C13-E7E78C8C6C74}" destId="{B7BAB7D5-F393-42DF-AE48-3BC49FC515CD}" srcOrd="0" destOrd="0" parTransId="{68D8A930-E4A9-4D9F-8AF1-CF6D1ACBD308}" sibTransId="{A089EE47-9A8C-4B02-A5FF-71151F8E05EC}"/>
    <dgm:cxn modelId="{3C38D1B0-C3D8-4AEB-8CD4-AE8424EB8702}" type="presOf" srcId="{B7BAB7D5-F393-42DF-AE48-3BC49FC515CD}" destId="{2510FD18-2A6E-4B84-A9F9-4C507C52BEC2}" srcOrd="0" destOrd="0" presId="urn:microsoft.com/office/officeart/2016/7/layout/VerticalHollowActionList"/>
    <dgm:cxn modelId="{9D91C6B1-B7F6-4C29-8054-FF779BFE2456}" srcId="{635E9AC1-2014-438E-A3C8-CC7398273B80}" destId="{6F28B939-2A5E-46AE-BC8B-BEA31F63CB18}" srcOrd="0" destOrd="0" parTransId="{EFAEF0E6-1CCD-44CC-854B-5917A76F444C}" sibTransId="{CFE9ACE3-9AE2-43CD-9BF1-F97AE051127D}"/>
    <dgm:cxn modelId="{229FC1CE-C8BA-4F2C-B31E-F13614A0362C}" type="presOf" srcId="{27461816-6BFB-461C-97FA-41DBB1C5E6EA}" destId="{8A90FAEA-8BC0-4896-9513-B526AB95AE06}" srcOrd="0" destOrd="0" presId="urn:microsoft.com/office/officeart/2016/7/layout/VerticalHollowActionList"/>
    <dgm:cxn modelId="{C1BB4DD1-F168-4DD3-A87C-2BE0FB0C1302}" srcId="{632E1E66-348A-4782-8C13-E7E78C8C6C74}" destId="{14667A91-CB9C-4D4E-81B8-17ECFA4E1A28}" srcOrd="4" destOrd="0" parTransId="{A002233C-771D-49D9-BAC5-C3B5827E66F2}" sibTransId="{1A2C621E-F618-42F1-A43B-21479F5283F9}"/>
    <dgm:cxn modelId="{911DDDE3-6C38-4DA5-AF3F-CE917AAE62CA}" type="presOf" srcId="{506935DE-70C1-455A-B23C-07D74972231D}" destId="{366CDF50-0D4E-4922-8E6F-3124C5175FC7}" srcOrd="0" destOrd="0" presId="urn:microsoft.com/office/officeart/2016/7/layout/VerticalHollowActionList"/>
    <dgm:cxn modelId="{757F6FE9-083D-4A09-AF77-4C500F91B3C9}" srcId="{4150C6FE-3392-4DDE-AADB-A95191257FE5}" destId="{506935DE-70C1-455A-B23C-07D74972231D}" srcOrd="0" destOrd="0" parTransId="{93A4B743-97EF-4170-99EE-42DA40B0275A}" sibTransId="{EF0FE2EA-85CB-4CA5-99BD-BF3E6EF61A2E}"/>
    <dgm:cxn modelId="{3F523A2B-AB87-4F4A-B3C8-4C5C2E1467CC}" type="presParOf" srcId="{DF1C8DE7-6F27-4E41-A7D1-B10091154C98}" destId="{344091C6-C05B-4848-BA95-01E4FE523C23}" srcOrd="0" destOrd="0" presId="urn:microsoft.com/office/officeart/2016/7/layout/VerticalHollowActionList"/>
    <dgm:cxn modelId="{7D10A16C-1E50-4C29-A1FB-C425F6B6DE51}" type="presParOf" srcId="{344091C6-C05B-4848-BA95-01E4FE523C23}" destId="{2510FD18-2A6E-4B84-A9F9-4C507C52BEC2}" srcOrd="0" destOrd="0" presId="urn:microsoft.com/office/officeart/2016/7/layout/VerticalHollowActionList"/>
    <dgm:cxn modelId="{B2BE7EEE-60C6-47E7-A413-81F99400807A}" type="presParOf" srcId="{344091C6-C05B-4848-BA95-01E4FE523C23}" destId="{371215C4-F5D7-4416-81C4-45FEACDCC13B}" srcOrd="1" destOrd="0" presId="urn:microsoft.com/office/officeart/2016/7/layout/VerticalHollowActionList"/>
    <dgm:cxn modelId="{882B9551-3DBB-4F53-9AE6-FDCFFDEE9EAC}" type="presParOf" srcId="{DF1C8DE7-6F27-4E41-A7D1-B10091154C98}" destId="{E26E27B0-850E-4235-8857-AB266AD27C42}" srcOrd="1" destOrd="0" presId="urn:microsoft.com/office/officeart/2016/7/layout/VerticalHollowActionList"/>
    <dgm:cxn modelId="{8A0CBEEC-9EB3-4926-ABDE-220122F54825}" type="presParOf" srcId="{DF1C8DE7-6F27-4E41-A7D1-B10091154C98}" destId="{D80A5168-5B7E-443E-8449-33BED97EB957}" srcOrd="2" destOrd="0" presId="urn:microsoft.com/office/officeart/2016/7/layout/VerticalHollowActionList"/>
    <dgm:cxn modelId="{24452991-91FB-4006-A98D-D9280AE1F0EE}" type="presParOf" srcId="{D80A5168-5B7E-443E-8449-33BED97EB957}" destId="{8D103A62-DD74-4FDC-94E7-F5ED4B86614C}" srcOrd="0" destOrd="0" presId="urn:microsoft.com/office/officeart/2016/7/layout/VerticalHollowActionList"/>
    <dgm:cxn modelId="{CDBA26D1-4F47-4060-886D-DF3C0AA93878}" type="presParOf" srcId="{D80A5168-5B7E-443E-8449-33BED97EB957}" destId="{8A90FAEA-8BC0-4896-9513-B526AB95AE06}" srcOrd="1" destOrd="0" presId="urn:microsoft.com/office/officeart/2016/7/layout/VerticalHollowActionList"/>
    <dgm:cxn modelId="{557EE64D-3203-4B47-96BD-E04C1871C543}" type="presParOf" srcId="{DF1C8DE7-6F27-4E41-A7D1-B10091154C98}" destId="{CCDBD9B8-239D-4B33-85A5-8FC4DC66A72C}" srcOrd="3" destOrd="0" presId="urn:microsoft.com/office/officeart/2016/7/layout/VerticalHollowActionList"/>
    <dgm:cxn modelId="{BBA9AFCB-7B2F-4DD3-9931-EC9C9C4AED75}" type="presParOf" srcId="{DF1C8DE7-6F27-4E41-A7D1-B10091154C98}" destId="{37C262F9-183C-48F6-AC5F-EC92CD866890}" srcOrd="4" destOrd="0" presId="urn:microsoft.com/office/officeart/2016/7/layout/VerticalHollowActionList"/>
    <dgm:cxn modelId="{571D4E98-A12C-4A88-A687-02AE03048120}" type="presParOf" srcId="{37C262F9-183C-48F6-AC5F-EC92CD866890}" destId="{6EB0FDEF-D27D-4423-AC2B-6F663CF53E17}" srcOrd="0" destOrd="0" presId="urn:microsoft.com/office/officeart/2016/7/layout/VerticalHollowActionList"/>
    <dgm:cxn modelId="{F654E307-DC3B-43FC-8AF0-2C0307F90399}" type="presParOf" srcId="{37C262F9-183C-48F6-AC5F-EC92CD866890}" destId="{366CDF50-0D4E-4922-8E6F-3124C5175FC7}" srcOrd="1" destOrd="0" presId="urn:microsoft.com/office/officeart/2016/7/layout/VerticalHollowActionList"/>
    <dgm:cxn modelId="{BFC6C4FA-37DB-4672-8243-918FA372A4CC}" type="presParOf" srcId="{DF1C8DE7-6F27-4E41-A7D1-B10091154C98}" destId="{4DE520D6-4641-4CE1-BD00-68EBAB0BE042}" srcOrd="5" destOrd="0" presId="urn:microsoft.com/office/officeart/2016/7/layout/VerticalHollowActionList"/>
    <dgm:cxn modelId="{776F5980-8D11-46DA-8AD5-D8E39826502D}" type="presParOf" srcId="{DF1C8DE7-6F27-4E41-A7D1-B10091154C98}" destId="{362BC911-915E-4473-A777-CA1BB32BF1B4}" srcOrd="6" destOrd="0" presId="urn:microsoft.com/office/officeart/2016/7/layout/VerticalHollowActionList"/>
    <dgm:cxn modelId="{D62B7F83-09C7-45AB-A3FB-6DF803AB4F71}" type="presParOf" srcId="{362BC911-915E-4473-A777-CA1BB32BF1B4}" destId="{E45681EA-14E6-4D82-801E-7BFB241BC6DA}" srcOrd="0" destOrd="0" presId="urn:microsoft.com/office/officeart/2016/7/layout/VerticalHollowActionList"/>
    <dgm:cxn modelId="{583C3ED2-27BE-480C-9B26-F1DF1409A358}" type="presParOf" srcId="{362BC911-915E-4473-A777-CA1BB32BF1B4}" destId="{FC45588A-4735-4CF8-B456-718489818981}" srcOrd="1" destOrd="0" presId="urn:microsoft.com/office/officeart/2016/7/layout/VerticalHollowActionList"/>
    <dgm:cxn modelId="{D9AB1205-9754-46D2-B5AC-10C9F5F277FD}" type="presParOf" srcId="{DF1C8DE7-6F27-4E41-A7D1-B10091154C98}" destId="{FBB78FFC-1C0D-4BB9-A1C4-5EF3BC88EA35}" srcOrd="7" destOrd="0" presId="urn:microsoft.com/office/officeart/2016/7/layout/VerticalHollowActionList"/>
    <dgm:cxn modelId="{4B3414B9-73DA-433F-8A53-50A699BACC78}" type="presParOf" srcId="{DF1C8DE7-6F27-4E41-A7D1-B10091154C98}" destId="{4EDD780C-FB92-48E8-9E22-5732BEF9B986}" srcOrd="8" destOrd="0" presId="urn:microsoft.com/office/officeart/2016/7/layout/VerticalHollowActionList"/>
    <dgm:cxn modelId="{9F63DAF7-8FD9-421B-A1BC-58C85943365C}" type="presParOf" srcId="{4EDD780C-FB92-48E8-9E22-5732BEF9B986}" destId="{B2FECE2B-09C5-4D88-BE0B-60D83A934271}" srcOrd="0" destOrd="0" presId="urn:microsoft.com/office/officeart/2016/7/layout/VerticalHollowActionList"/>
    <dgm:cxn modelId="{3BA860C8-7E5A-4AE5-A078-DBB3AC407AEB}" type="presParOf" srcId="{4EDD780C-FB92-48E8-9E22-5732BEF9B986}" destId="{92B89DBC-109A-4116-B95A-BFDABBBC8F5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D59A6F-C1F2-48F4-AA94-D33BD932D9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393851-A183-4FA7-ACC4-EFAFDC07EF29}">
      <dgm:prSet/>
      <dgm:spPr/>
      <dgm:t>
        <a:bodyPr/>
        <a:lstStyle/>
        <a:p>
          <a:r>
            <a:rPr lang="en-US"/>
            <a:t>Assist Hiring Managers with requisition preparation and submission.</a:t>
          </a:r>
        </a:p>
      </dgm:t>
    </dgm:pt>
    <dgm:pt modelId="{A45AB26C-6C30-4907-820E-C37444370E2D}" type="parTrans" cxnId="{8E4FDB85-13B0-4E83-8BC5-D6057DBBB05F}">
      <dgm:prSet/>
      <dgm:spPr/>
      <dgm:t>
        <a:bodyPr/>
        <a:lstStyle/>
        <a:p>
          <a:endParaRPr lang="en-US"/>
        </a:p>
      </dgm:t>
    </dgm:pt>
    <dgm:pt modelId="{7E11AA17-F0D7-49CE-9991-42687C675A65}" type="sibTrans" cxnId="{8E4FDB85-13B0-4E83-8BC5-D6057DBBB05F}">
      <dgm:prSet/>
      <dgm:spPr/>
      <dgm:t>
        <a:bodyPr/>
        <a:lstStyle/>
        <a:p>
          <a:endParaRPr lang="en-US"/>
        </a:p>
      </dgm:t>
    </dgm:pt>
    <dgm:pt modelId="{3C81505D-B732-4590-95C1-419940AE4EA1}">
      <dgm:prSet/>
      <dgm:spPr/>
      <dgm:t>
        <a:bodyPr/>
        <a:lstStyle/>
        <a:p>
          <a:r>
            <a:rPr lang="en-US"/>
            <a:t>Monitor recruitment workflows and status updates.</a:t>
          </a:r>
        </a:p>
      </dgm:t>
    </dgm:pt>
    <dgm:pt modelId="{5290C6E5-7FE6-458F-9FA5-BE9377B12FC2}" type="parTrans" cxnId="{15E5B008-EF7C-46A7-B4F0-A7A6CF8E6212}">
      <dgm:prSet/>
      <dgm:spPr/>
      <dgm:t>
        <a:bodyPr/>
        <a:lstStyle/>
        <a:p>
          <a:endParaRPr lang="en-US"/>
        </a:p>
      </dgm:t>
    </dgm:pt>
    <dgm:pt modelId="{9197EAD0-2A83-4908-AB7C-40F24B48F57D}" type="sibTrans" cxnId="{15E5B008-EF7C-46A7-B4F0-A7A6CF8E6212}">
      <dgm:prSet/>
      <dgm:spPr/>
      <dgm:t>
        <a:bodyPr/>
        <a:lstStyle/>
        <a:p>
          <a:endParaRPr lang="en-US"/>
        </a:p>
      </dgm:t>
    </dgm:pt>
    <dgm:pt modelId="{5A0FD14B-10B6-40C4-A6B1-0BAFC1971399}">
      <dgm:prSet/>
      <dgm:spPr/>
      <dgm:t>
        <a:bodyPr/>
        <a:lstStyle/>
        <a:p>
          <a:r>
            <a:rPr lang="en-US"/>
            <a:t>Ensure supporting documentation is uploaded correctly.</a:t>
          </a:r>
        </a:p>
      </dgm:t>
    </dgm:pt>
    <dgm:pt modelId="{7CAF9D3F-95C5-4277-A7A6-ACD65BC7295C}" type="parTrans" cxnId="{FDBE4128-838C-4CE9-AB06-923C74DC29C6}">
      <dgm:prSet/>
      <dgm:spPr/>
      <dgm:t>
        <a:bodyPr/>
        <a:lstStyle/>
        <a:p>
          <a:endParaRPr lang="en-US"/>
        </a:p>
      </dgm:t>
    </dgm:pt>
    <dgm:pt modelId="{C28D9248-8568-4D80-8FE9-85E13273DC93}" type="sibTrans" cxnId="{FDBE4128-838C-4CE9-AB06-923C74DC29C6}">
      <dgm:prSet/>
      <dgm:spPr/>
      <dgm:t>
        <a:bodyPr/>
        <a:lstStyle/>
        <a:p>
          <a:endParaRPr lang="en-US"/>
        </a:p>
      </dgm:t>
    </dgm:pt>
    <dgm:pt modelId="{7DFE8D18-73D4-452E-B671-151609E404FC}">
      <dgm:prSet/>
      <dgm:spPr/>
      <dgm:t>
        <a:bodyPr/>
        <a:lstStyle/>
        <a:p>
          <a:r>
            <a:rPr lang="en-US"/>
            <a:t>Coordinate scheduling and communication activities as needed.</a:t>
          </a:r>
        </a:p>
      </dgm:t>
    </dgm:pt>
    <dgm:pt modelId="{37F71C3D-AD1E-424F-B456-607D5D284E16}" type="parTrans" cxnId="{C1401BF0-96F1-445E-A3C7-2CF593A879FC}">
      <dgm:prSet/>
      <dgm:spPr/>
      <dgm:t>
        <a:bodyPr/>
        <a:lstStyle/>
        <a:p>
          <a:endParaRPr lang="en-US"/>
        </a:p>
      </dgm:t>
    </dgm:pt>
    <dgm:pt modelId="{AC0F753D-6415-413D-B31A-DA9BE873F84B}" type="sibTrans" cxnId="{C1401BF0-96F1-445E-A3C7-2CF593A879FC}">
      <dgm:prSet/>
      <dgm:spPr/>
      <dgm:t>
        <a:bodyPr/>
        <a:lstStyle/>
        <a:p>
          <a:endParaRPr lang="en-US"/>
        </a:p>
      </dgm:t>
    </dgm:pt>
    <dgm:pt modelId="{41199838-F0D1-481F-BBF8-9A9024CB736B}">
      <dgm:prSet/>
      <dgm:spPr/>
      <dgm:t>
        <a:bodyPr/>
        <a:lstStyle/>
        <a:p>
          <a:r>
            <a:rPr lang="en-US"/>
            <a:t>Support compliance and records management within Dayforce.</a:t>
          </a:r>
        </a:p>
      </dgm:t>
    </dgm:pt>
    <dgm:pt modelId="{5F2B7497-97CC-49CF-811A-677AD13956C8}" type="parTrans" cxnId="{EA4F7CA2-09D2-4412-8F16-1A8A25FCF840}">
      <dgm:prSet/>
      <dgm:spPr/>
      <dgm:t>
        <a:bodyPr/>
        <a:lstStyle/>
        <a:p>
          <a:endParaRPr lang="en-US"/>
        </a:p>
      </dgm:t>
    </dgm:pt>
    <dgm:pt modelId="{5D0E963E-58AF-49CB-A8E5-1079437FE488}" type="sibTrans" cxnId="{EA4F7CA2-09D2-4412-8F16-1A8A25FCF840}">
      <dgm:prSet/>
      <dgm:spPr/>
      <dgm:t>
        <a:bodyPr/>
        <a:lstStyle/>
        <a:p>
          <a:endParaRPr lang="en-US"/>
        </a:p>
      </dgm:t>
    </dgm:pt>
    <dgm:pt modelId="{F317B7A6-F65B-4876-9DBF-A20C0AFDDECA}" type="pres">
      <dgm:prSet presAssocID="{2CD59A6F-C1F2-48F4-AA94-D33BD932D99C}" presName="root" presStyleCnt="0">
        <dgm:presLayoutVars>
          <dgm:dir/>
          <dgm:resizeHandles val="exact"/>
        </dgm:presLayoutVars>
      </dgm:prSet>
      <dgm:spPr/>
    </dgm:pt>
    <dgm:pt modelId="{1C1264FD-2371-46A1-BF6A-58305698F32A}" type="pres">
      <dgm:prSet presAssocID="{73393851-A183-4FA7-ACC4-EFAFDC07EF29}" presName="compNode" presStyleCnt="0"/>
      <dgm:spPr/>
    </dgm:pt>
    <dgm:pt modelId="{DAD68289-4E01-4BE1-A845-ADEC7E84F704}" type="pres">
      <dgm:prSet presAssocID="{73393851-A183-4FA7-ACC4-EFAFDC07EF29}" presName="bgRect" presStyleLbl="bgShp" presStyleIdx="0" presStyleCnt="5"/>
      <dgm:spPr/>
    </dgm:pt>
    <dgm:pt modelId="{A2B279FD-16FF-4BA0-B340-FE9F459D242E}" type="pres">
      <dgm:prSet presAssocID="{73393851-A183-4FA7-ACC4-EFAFDC07EF2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6DFEAFB-EE37-4120-831C-9C3705A6CF04}" type="pres">
      <dgm:prSet presAssocID="{73393851-A183-4FA7-ACC4-EFAFDC07EF29}" presName="spaceRect" presStyleCnt="0"/>
      <dgm:spPr/>
    </dgm:pt>
    <dgm:pt modelId="{2CEE5496-D18F-4F3F-BC4C-BB57A0B9052D}" type="pres">
      <dgm:prSet presAssocID="{73393851-A183-4FA7-ACC4-EFAFDC07EF29}" presName="parTx" presStyleLbl="revTx" presStyleIdx="0" presStyleCnt="5">
        <dgm:presLayoutVars>
          <dgm:chMax val="0"/>
          <dgm:chPref val="0"/>
        </dgm:presLayoutVars>
      </dgm:prSet>
      <dgm:spPr/>
    </dgm:pt>
    <dgm:pt modelId="{4C9F9894-106C-41BC-94D2-7C808DA23308}" type="pres">
      <dgm:prSet presAssocID="{7E11AA17-F0D7-49CE-9991-42687C675A65}" presName="sibTrans" presStyleCnt="0"/>
      <dgm:spPr/>
    </dgm:pt>
    <dgm:pt modelId="{ECAFD42D-A6D0-480A-A68F-5DB93B707840}" type="pres">
      <dgm:prSet presAssocID="{3C81505D-B732-4590-95C1-419940AE4EA1}" presName="compNode" presStyleCnt="0"/>
      <dgm:spPr/>
    </dgm:pt>
    <dgm:pt modelId="{25B7E23B-D293-4F4B-B6ED-423A5B81A8B9}" type="pres">
      <dgm:prSet presAssocID="{3C81505D-B732-4590-95C1-419940AE4EA1}" presName="bgRect" presStyleLbl="bgShp" presStyleIdx="1" presStyleCnt="5"/>
      <dgm:spPr/>
    </dgm:pt>
    <dgm:pt modelId="{9AAD0530-4309-4949-BCBA-D1E8735BAD62}" type="pres">
      <dgm:prSet presAssocID="{3C81505D-B732-4590-95C1-419940AE4EA1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6F8C9972-54EA-46D8-B52D-D672A8A1B383}" type="pres">
      <dgm:prSet presAssocID="{3C81505D-B732-4590-95C1-419940AE4EA1}" presName="spaceRect" presStyleCnt="0"/>
      <dgm:spPr/>
    </dgm:pt>
    <dgm:pt modelId="{CB9D7564-F33F-4530-988E-E50C46EEBC1B}" type="pres">
      <dgm:prSet presAssocID="{3C81505D-B732-4590-95C1-419940AE4EA1}" presName="parTx" presStyleLbl="revTx" presStyleIdx="1" presStyleCnt="5">
        <dgm:presLayoutVars>
          <dgm:chMax val="0"/>
          <dgm:chPref val="0"/>
        </dgm:presLayoutVars>
      </dgm:prSet>
      <dgm:spPr/>
    </dgm:pt>
    <dgm:pt modelId="{742197C4-86C7-4CAA-9AB0-083E9E397038}" type="pres">
      <dgm:prSet presAssocID="{9197EAD0-2A83-4908-AB7C-40F24B48F57D}" presName="sibTrans" presStyleCnt="0"/>
      <dgm:spPr/>
    </dgm:pt>
    <dgm:pt modelId="{DAD85483-74F7-4A6E-A016-46680D67FD0F}" type="pres">
      <dgm:prSet presAssocID="{5A0FD14B-10B6-40C4-A6B1-0BAFC1971399}" presName="compNode" presStyleCnt="0"/>
      <dgm:spPr/>
    </dgm:pt>
    <dgm:pt modelId="{A8305BEF-75D8-4D1C-845C-C0A8270DF3B5}" type="pres">
      <dgm:prSet presAssocID="{5A0FD14B-10B6-40C4-A6B1-0BAFC1971399}" presName="bgRect" presStyleLbl="bgShp" presStyleIdx="2" presStyleCnt="5"/>
      <dgm:spPr/>
    </dgm:pt>
    <dgm:pt modelId="{A1A24B9C-90BA-4249-8D9B-38AA1F5DAE3A}" type="pres">
      <dgm:prSet presAssocID="{5A0FD14B-10B6-40C4-A6B1-0BAFC1971399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3D020EB5-DDED-4579-9C19-2F74FFA8A696}" type="pres">
      <dgm:prSet presAssocID="{5A0FD14B-10B6-40C4-A6B1-0BAFC1971399}" presName="spaceRect" presStyleCnt="0"/>
      <dgm:spPr/>
    </dgm:pt>
    <dgm:pt modelId="{79A42BBD-D693-43DF-BDB9-AAE77CF64D42}" type="pres">
      <dgm:prSet presAssocID="{5A0FD14B-10B6-40C4-A6B1-0BAFC1971399}" presName="parTx" presStyleLbl="revTx" presStyleIdx="2" presStyleCnt="5">
        <dgm:presLayoutVars>
          <dgm:chMax val="0"/>
          <dgm:chPref val="0"/>
        </dgm:presLayoutVars>
      </dgm:prSet>
      <dgm:spPr/>
    </dgm:pt>
    <dgm:pt modelId="{8375FCB8-D8B7-45FA-83E9-C139209259F0}" type="pres">
      <dgm:prSet presAssocID="{C28D9248-8568-4D80-8FE9-85E13273DC93}" presName="sibTrans" presStyleCnt="0"/>
      <dgm:spPr/>
    </dgm:pt>
    <dgm:pt modelId="{4AAA0CF8-13BB-4BD2-A7BA-7DCD02475A5A}" type="pres">
      <dgm:prSet presAssocID="{7DFE8D18-73D4-452E-B671-151609E404FC}" presName="compNode" presStyleCnt="0"/>
      <dgm:spPr/>
    </dgm:pt>
    <dgm:pt modelId="{E5036CFD-6F50-4372-80E8-EC0CB0D2DFFC}" type="pres">
      <dgm:prSet presAssocID="{7DFE8D18-73D4-452E-B671-151609E404FC}" presName="bgRect" presStyleLbl="bgShp" presStyleIdx="3" presStyleCnt="5"/>
      <dgm:spPr/>
    </dgm:pt>
    <dgm:pt modelId="{B0EAEC4A-E5B2-438D-832F-4854183D5D58}" type="pres">
      <dgm:prSet presAssocID="{7DFE8D18-73D4-452E-B671-151609E404FC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B743773-9F35-4F4E-8F84-E56ACF416819}" type="pres">
      <dgm:prSet presAssocID="{7DFE8D18-73D4-452E-B671-151609E404FC}" presName="spaceRect" presStyleCnt="0"/>
      <dgm:spPr/>
    </dgm:pt>
    <dgm:pt modelId="{037F2B69-F4F3-44E8-B171-8DE97154ED3C}" type="pres">
      <dgm:prSet presAssocID="{7DFE8D18-73D4-452E-B671-151609E404FC}" presName="parTx" presStyleLbl="revTx" presStyleIdx="3" presStyleCnt="5">
        <dgm:presLayoutVars>
          <dgm:chMax val="0"/>
          <dgm:chPref val="0"/>
        </dgm:presLayoutVars>
      </dgm:prSet>
      <dgm:spPr/>
    </dgm:pt>
    <dgm:pt modelId="{F1E77582-AFD4-486E-9A5F-15EC8DD82EC0}" type="pres">
      <dgm:prSet presAssocID="{AC0F753D-6415-413D-B31A-DA9BE873F84B}" presName="sibTrans" presStyleCnt="0"/>
      <dgm:spPr/>
    </dgm:pt>
    <dgm:pt modelId="{F4DFE5D5-CB5A-497E-8D78-3B54AFFCEFB4}" type="pres">
      <dgm:prSet presAssocID="{41199838-F0D1-481F-BBF8-9A9024CB736B}" presName="compNode" presStyleCnt="0"/>
      <dgm:spPr/>
    </dgm:pt>
    <dgm:pt modelId="{5DC41236-2475-44F9-923D-B29E93675588}" type="pres">
      <dgm:prSet presAssocID="{41199838-F0D1-481F-BBF8-9A9024CB736B}" presName="bgRect" presStyleLbl="bgShp" presStyleIdx="4" presStyleCnt="5"/>
      <dgm:spPr/>
    </dgm:pt>
    <dgm:pt modelId="{60904048-04DB-4331-8BEA-0FB84299449A}" type="pres">
      <dgm:prSet presAssocID="{41199838-F0D1-481F-BBF8-9A9024CB736B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7501D95-EC33-4AB0-80EE-36568E716BF3}" type="pres">
      <dgm:prSet presAssocID="{41199838-F0D1-481F-BBF8-9A9024CB736B}" presName="spaceRect" presStyleCnt="0"/>
      <dgm:spPr/>
    </dgm:pt>
    <dgm:pt modelId="{81EF3799-D24C-49D0-81A2-8C2229D7130E}" type="pres">
      <dgm:prSet presAssocID="{41199838-F0D1-481F-BBF8-9A9024CB73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5E5B008-EF7C-46A7-B4F0-A7A6CF8E6212}" srcId="{2CD59A6F-C1F2-48F4-AA94-D33BD932D99C}" destId="{3C81505D-B732-4590-95C1-419940AE4EA1}" srcOrd="1" destOrd="0" parTransId="{5290C6E5-7FE6-458F-9FA5-BE9377B12FC2}" sibTransId="{9197EAD0-2A83-4908-AB7C-40F24B48F57D}"/>
    <dgm:cxn modelId="{0473C626-2F7D-4ED0-846F-143897DEEAF6}" type="presOf" srcId="{5A0FD14B-10B6-40C4-A6B1-0BAFC1971399}" destId="{79A42BBD-D693-43DF-BDB9-AAE77CF64D42}" srcOrd="0" destOrd="0" presId="urn:microsoft.com/office/officeart/2018/2/layout/IconVerticalSolidList"/>
    <dgm:cxn modelId="{FDBE4128-838C-4CE9-AB06-923C74DC29C6}" srcId="{2CD59A6F-C1F2-48F4-AA94-D33BD932D99C}" destId="{5A0FD14B-10B6-40C4-A6B1-0BAFC1971399}" srcOrd="2" destOrd="0" parTransId="{7CAF9D3F-95C5-4277-A7A6-ACD65BC7295C}" sibTransId="{C28D9248-8568-4D80-8FE9-85E13273DC93}"/>
    <dgm:cxn modelId="{C44DA229-0B79-4116-9BDC-7A7D63E6D880}" type="presOf" srcId="{3C81505D-B732-4590-95C1-419940AE4EA1}" destId="{CB9D7564-F33F-4530-988E-E50C46EEBC1B}" srcOrd="0" destOrd="0" presId="urn:microsoft.com/office/officeart/2018/2/layout/IconVerticalSolidList"/>
    <dgm:cxn modelId="{58F3A732-1D6F-46B7-BA61-3BC3418BE9F1}" type="presOf" srcId="{41199838-F0D1-481F-BBF8-9A9024CB736B}" destId="{81EF3799-D24C-49D0-81A2-8C2229D7130E}" srcOrd="0" destOrd="0" presId="urn:microsoft.com/office/officeart/2018/2/layout/IconVerticalSolidList"/>
    <dgm:cxn modelId="{7DEAEE40-3707-4A69-AD3C-03499964E8CE}" type="presOf" srcId="{2CD59A6F-C1F2-48F4-AA94-D33BD932D99C}" destId="{F317B7A6-F65B-4876-9DBF-A20C0AFDDECA}" srcOrd="0" destOrd="0" presId="urn:microsoft.com/office/officeart/2018/2/layout/IconVerticalSolidList"/>
    <dgm:cxn modelId="{99862784-CFBE-488B-8A29-611834AF0E64}" type="presOf" srcId="{73393851-A183-4FA7-ACC4-EFAFDC07EF29}" destId="{2CEE5496-D18F-4F3F-BC4C-BB57A0B9052D}" srcOrd="0" destOrd="0" presId="urn:microsoft.com/office/officeart/2018/2/layout/IconVerticalSolidList"/>
    <dgm:cxn modelId="{8E4FDB85-13B0-4E83-8BC5-D6057DBBB05F}" srcId="{2CD59A6F-C1F2-48F4-AA94-D33BD932D99C}" destId="{73393851-A183-4FA7-ACC4-EFAFDC07EF29}" srcOrd="0" destOrd="0" parTransId="{A45AB26C-6C30-4907-820E-C37444370E2D}" sibTransId="{7E11AA17-F0D7-49CE-9991-42687C675A65}"/>
    <dgm:cxn modelId="{EA4F7CA2-09D2-4412-8F16-1A8A25FCF840}" srcId="{2CD59A6F-C1F2-48F4-AA94-D33BD932D99C}" destId="{41199838-F0D1-481F-BBF8-9A9024CB736B}" srcOrd="4" destOrd="0" parTransId="{5F2B7497-97CC-49CF-811A-677AD13956C8}" sibTransId="{5D0E963E-58AF-49CB-A8E5-1079437FE488}"/>
    <dgm:cxn modelId="{C1401BF0-96F1-445E-A3C7-2CF593A879FC}" srcId="{2CD59A6F-C1F2-48F4-AA94-D33BD932D99C}" destId="{7DFE8D18-73D4-452E-B671-151609E404FC}" srcOrd="3" destOrd="0" parTransId="{37F71C3D-AD1E-424F-B456-607D5D284E16}" sibTransId="{AC0F753D-6415-413D-B31A-DA9BE873F84B}"/>
    <dgm:cxn modelId="{96F737F3-A926-427A-B9B7-408A106331A6}" type="presOf" srcId="{7DFE8D18-73D4-452E-B671-151609E404FC}" destId="{037F2B69-F4F3-44E8-B171-8DE97154ED3C}" srcOrd="0" destOrd="0" presId="urn:microsoft.com/office/officeart/2018/2/layout/IconVerticalSolidList"/>
    <dgm:cxn modelId="{B49DF9BC-1479-4B6B-A43D-0348346E9E61}" type="presParOf" srcId="{F317B7A6-F65B-4876-9DBF-A20C0AFDDECA}" destId="{1C1264FD-2371-46A1-BF6A-58305698F32A}" srcOrd="0" destOrd="0" presId="urn:microsoft.com/office/officeart/2018/2/layout/IconVerticalSolidList"/>
    <dgm:cxn modelId="{F7E5ED2F-DCE5-4BD9-89DD-D5E677759F32}" type="presParOf" srcId="{1C1264FD-2371-46A1-BF6A-58305698F32A}" destId="{DAD68289-4E01-4BE1-A845-ADEC7E84F704}" srcOrd="0" destOrd="0" presId="urn:microsoft.com/office/officeart/2018/2/layout/IconVerticalSolidList"/>
    <dgm:cxn modelId="{775CFFBA-8B08-4B53-82C8-0118FDFA2EB8}" type="presParOf" srcId="{1C1264FD-2371-46A1-BF6A-58305698F32A}" destId="{A2B279FD-16FF-4BA0-B340-FE9F459D242E}" srcOrd="1" destOrd="0" presId="urn:microsoft.com/office/officeart/2018/2/layout/IconVerticalSolidList"/>
    <dgm:cxn modelId="{CC0D193B-ACE4-4EE7-B373-41C17B9F2249}" type="presParOf" srcId="{1C1264FD-2371-46A1-BF6A-58305698F32A}" destId="{36DFEAFB-EE37-4120-831C-9C3705A6CF04}" srcOrd="2" destOrd="0" presId="urn:microsoft.com/office/officeart/2018/2/layout/IconVerticalSolidList"/>
    <dgm:cxn modelId="{AC91F089-B008-4915-B6C1-217C57E4C62C}" type="presParOf" srcId="{1C1264FD-2371-46A1-BF6A-58305698F32A}" destId="{2CEE5496-D18F-4F3F-BC4C-BB57A0B9052D}" srcOrd="3" destOrd="0" presId="urn:microsoft.com/office/officeart/2018/2/layout/IconVerticalSolidList"/>
    <dgm:cxn modelId="{1AB1E740-89BF-4841-8A4A-5FD680AC01A3}" type="presParOf" srcId="{F317B7A6-F65B-4876-9DBF-A20C0AFDDECA}" destId="{4C9F9894-106C-41BC-94D2-7C808DA23308}" srcOrd="1" destOrd="0" presId="urn:microsoft.com/office/officeart/2018/2/layout/IconVerticalSolidList"/>
    <dgm:cxn modelId="{389547C5-8B5B-49F5-B08A-53B201987861}" type="presParOf" srcId="{F317B7A6-F65B-4876-9DBF-A20C0AFDDECA}" destId="{ECAFD42D-A6D0-480A-A68F-5DB93B707840}" srcOrd="2" destOrd="0" presId="urn:microsoft.com/office/officeart/2018/2/layout/IconVerticalSolidList"/>
    <dgm:cxn modelId="{8D288AAE-3831-42CB-AF5C-8AA55FBEB4A2}" type="presParOf" srcId="{ECAFD42D-A6D0-480A-A68F-5DB93B707840}" destId="{25B7E23B-D293-4F4B-B6ED-423A5B81A8B9}" srcOrd="0" destOrd="0" presId="urn:microsoft.com/office/officeart/2018/2/layout/IconVerticalSolidList"/>
    <dgm:cxn modelId="{CF0B7263-1755-49D3-9F16-09BE60C4DF91}" type="presParOf" srcId="{ECAFD42D-A6D0-480A-A68F-5DB93B707840}" destId="{9AAD0530-4309-4949-BCBA-D1E8735BAD62}" srcOrd="1" destOrd="0" presId="urn:microsoft.com/office/officeart/2018/2/layout/IconVerticalSolidList"/>
    <dgm:cxn modelId="{7A1AF1EF-F27A-41C3-B4C3-1920C3831E35}" type="presParOf" srcId="{ECAFD42D-A6D0-480A-A68F-5DB93B707840}" destId="{6F8C9972-54EA-46D8-B52D-D672A8A1B383}" srcOrd="2" destOrd="0" presId="urn:microsoft.com/office/officeart/2018/2/layout/IconVerticalSolidList"/>
    <dgm:cxn modelId="{C1A3964C-7759-4314-9226-478DA57848E8}" type="presParOf" srcId="{ECAFD42D-A6D0-480A-A68F-5DB93B707840}" destId="{CB9D7564-F33F-4530-988E-E50C46EEBC1B}" srcOrd="3" destOrd="0" presId="urn:microsoft.com/office/officeart/2018/2/layout/IconVerticalSolidList"/>
    <dgm:cxn modelId="{F28BBBD9-9AFB-4B0E-8B52-AE0A57FDB07A}" type="presParOf" srcId="{F317B7A6-F65B-4876-9DBF-A20C0AFDDECA}" destId="{742197C4-86C7-4CAA-9AB0-083E9E397038}" srcOrd="3" destOrd="0" presId="urn:microsoft.com/office/officeart/2018/2/layout/IconVerticalSolidList"/>
    <dgm:cxn modelId="{4964242A-3572-4104-91D2-2004FD6D35C2}" type="presParOf" srcId="{F317B7A6-F65B-4876-9DBF-A20C0AFDDECA}" destId="{DAD85483-74F7-4A6E-A016-46680D67FD0F}" srcOrd="4" destOrd="0" presId="urn:microsoft.com/office/officeart/2018/2/layout/IconVerticalSolidList"/>
    <dgm:cxn modelId="{BCCC6707-3FC0-437E-B27F-CFD777652FE1}" type="presParOf" srcId="{DAD85483-74F7-4A6E-A016-46680D67FD0F}" destId="{A8305BEF-75D8-4D1C-845C-C0A8270DF3B5}" srcOrd="0" destOrd="0" presId="urn:microsoft.com/office/officeart/2018/2/layout/IconVerticalSolidList"/>
    <dgm:cxn modelId="{8CA891CD-C117-4FAF-8C47-A0BA2D113115}" type="presParOf" srcId="{DAD85483-74F7-4A6E-A016-46680D67FD0F}" destId="{A1A24B9C-90BA-4249-8D9B-38AA1F5DAE3A}" srcOrd="1" destOrd="0" presId="urn:microsoft.com/office/officeart/2018/2/layout/IconVerticalSolidList"/>
    <dgm:cxn modelId="{716412CF-C2F8-44E9-AE84-DD08C2ACACE7}" type="presParOf" srcId="{DAD85483-74F7-4A6E-A016-46680D67FD0F}" destId="{3D020EB5-DDED-4579-9C19-2F74FFA8A696}" srcOrd="2" destOrd="0" presId="urn:microsoft.com/office/officeart/2018/2/layout/IconVerticalSolidList"/>
    <dgm:cxn modelId="{77A2D75E-4C6B-4301-84CC-1E231DEF85D1}" type="presParOf" srcId="{DAD85483-74F7-4A6E-A016-46680D67FD0F}" destId="{79A42BBD-D693-43DF-BDB9-AAE77CF64D42}" srcOrd="3" destOrd="0" presId="urn:microsoft.com/office/officeart/2018/2/layout/IconVerticalSolidList"/>
    <dgm:cxn modelId="{8705FC23-6387-4200-AA24-12D635ABF1A5}" type="presParOf" srcId="{F317B7A6-F65B-4876-9DBF-A20C0AFDDECA}" destId="{8375FCB8-D8B7-45FA-83E9-C139209259F0}" srcOrd="5" destOrd="0" presId="urn:microsoft.com/office/officeart/2018/2/layout/IconVerticalSolidList"/>
    <dgm:cxn modelId="{48BC6FF3-27D9-4D2E-BE8B-1A41843F5CCC}" type="presParOf" srcId="{F317B7A6-F65B-4876-9DBF-A20C0AFDDECA}" destId="{4AAA0CF8-13BB-4BD2-A7BA-7DCD02475A5A}" srcOrd="6" destOrd="0" presId="urn:microsoft.com/office/officeart/2018/2/layout/IconVerticalSolidList"/>
    <dgm:cxn modelId="{E8070213-7AFD-4523-B541-7E306DE443FE}" type="presParOf" srcId="{4AAA0CF8-13BB-4BD2-A7BA-7DCD02475A5A}" destId="{E5036CFD-6F50-4372-80E8-EC0CB0D2DFFC}" srcOrd="0" destOrd="0" presId="urn:microsoft.com/office/officeart/2018/2/layout/IconVerticalSolidList"/>
    <dgm:cxn modelId="{481B71F2-AC94-48AB-8526-E644E4704CA4}" type="presParOf" srcId="{4AAA0CF8-13BB-4BD2-A7BA-7DCD02475A5A}" destId="{B0EAEC4A-E5B2-438D-832F-4854183D5D58}" srcOrd="1" destOrd="0" presId="urn:microsoft.com/office/officeart/2018/2/layout/IconVerticalSolidList"/>
    <dgm:cxn modelId="{F19762E7-4CBE-41CE-92FB-3691876DD0D5}" type="presParOf" srcId="{4AAA0CF8-13BB-4BD2-A7BA-7DCD02475A5A}" destId="{5B743773-9F35-4F4E-8F84-E56ACF416819}" srcOrd="2" destOrd="0" presId="urn:microsoft.com/office/officeart/2018/2/layout/IconVerticalSolidList"/>
    <dgm:cxn modelId="{E1B1334D-A03C-4A9B-BC74-BA48968E13C4}" type="presParOf" srcId="{4AAA0CF8-13BB-4BD2-A7BA-7DCD02475A5A}" destId="{037F2B69-F4F3-44E8-B171-8DE97154ED3C}" srcOrd="3" destOrd="0" presId="urn:microsoft.com/office/officeart/2018/2/layout/IconVerticalSolidList"/>
    <dgm:cxn modelId="{0EACC1AD-EF2E-4041-A829-A8D7F7FDC39D}" type="presParOf" srcId="{F317B7A6-F65B-4876-9DBF-A20C0AFDDECA}" destId="{F1E77582-AFD4-486E-9A5F-15EC8DD82EC0}" srcOrd="7" destOrd="0" presId="urn:microsoft.com/office/officeart/2018/2/layout/IconVerticalSolidList"/>
    <dgm:cxn modelId="{A6D63C74-A853-485A-AA35-3FD9A2D28229}" type="presParOf" srcId="{F317B7A6-F65B-4876-9DBF-A20C0AFDDECA}" destId="{F4DFE5D5-CB5A-497E-8D78-3B54AFFCEFB4}" srcOrd="8" destOrd="0" presId="urn:microsoft.com/office/officeart/2018/2/layout/IconVerticalSolidList"/>
    <dgm:cxn modelId="{B3B68F47-440B-4700-AC75-4DAFE4FF8899}" type="presParOf" srcId="{F4DFE5D5-CB5A-497E-8D78-3B54AFFCEFB4}" destId="{5DC41236-2475-44F9-923D-B29E93675588}" srcOrd="0" destOrd="0" presId="urn:microsoft.com/office/officeart/2018/2/layout/IconVerticalSolidList"/>
    <dgm:cxn modelId="{DA89F5E5-5B26-4F6D-B7F1-B63F18F87033}" type="presParOf" srcId="{F4DFE5D5-CB5A-497E-8D78-3B54AFFCEFB4}" destId="{60904048-04DB-4331-8BEA-0FB84299449A}" srcOrd="1" destOrd="0" presId="urn:microsoft.com/office/officeart/2018/2/layout/IconVerticalSolidList"/>
    <dgm:cxn modelId="{E60A22A2-A4F9-4109-88AA-081951E9B936}" type="presParOf" srcId="{F4DFE5D5-CB5A-497E-8D78-3B54AFFCEFB4}" destId="{17501D95-EC33-4AB0-80EE-36568E716BF3}" srcOrd="2" destOrd="0" presId="urn:microsoft.com/office/officeart/2018/2/layout/IconVerticalSolidList"/>
    <dgm:cxn modelId="{881AAB32-2A40-4A35-AC58-1C23DB0AD221}" type="presParOf" srcId="{F4DFE5D5-CB5A-497E-8D78-3B54AFFCEFB4}" destId="{81EF3799-D24C-49D0-81A2-8C2229D713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9AB1AB-2626-4333-B5FA-CE390126B4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BA1B18-3658-46B2-8369-F2BE4B92DEA2}">
      <dgm:prSet/>
      <dgm:spPr/>
      <dgm:t>
        <a:bodyPr/>
        <a:lstStyle/>
        <a:p>
          <a:r>
            <a:rPr lang="en-US"/>
            <a:t>Improved recruitment efficiency and processing time</a:t>
          </a:r>
        </a:p>
      </dgm:t>
    </dgm:pt>
    <dgm:pt modelId="{54771D14-B88C-4CC9-929F-232259C51A85}" type="parTrans" cxnId="{5318E6A6-9ACE-41C8-B0F5-261CC38A0A49}">
      <dgm:prSet/>
      <dgm:spPr/>
      <dgm:t>
        <a:bodyPr/>
        <a:lstStyle/>
        <a:p>
          <a:endParaRPr lang="en-US"/>
        </a:p>
      </dgm:t>
    </dgm:pt>
    <dgm:pt modelId="{316BFCBF-F9D4-411B-BCCD-0DC28E14B9BD}" type="sibTrans" cxnId="{5318E6A6-9ACE-41C8-B0F5-261CC38A0A49}">
      <dgm:prSet/>
      <dgm:spPr/>
      <dgm:t>
        <a:bodyPr/>
        <a:lstStyle/>
        <a:p>
          <a:endParaRPr lang="en-US"/>
        </a:p>
      </dgm:t>
    </dgm:pt>
    <dgm:pt modelId="{D75EF836-32CD-4011-BB05-310B9EF92E8B}">
      <dgm:prSet/>
      <dgm:spPr/>
      <dgm:t>
        <a:bodyPr/>
        <a:lstStyle/>
        <a:p>
          <a:r>
            <a:rPr lang="en-US"/>
            <a:t>Centralized and secure recruitment documentation</a:t>
          </a:r>
        </a:p>
      </dgm:t>
    </dgm:pt>
    <dgm:pt modelId="{46E5E047-4ABD-4A36-8A92-2DDDE96B9726}" type="parTrans" cxnId="{BFCE5874-E497-4E9F-9D4A-E8558D41B05B}">
      <dgm:prSet/>
      <dgm:spPr/>
      <dgm:t>
        <a:bodyPr/>
        <a:lstStyle/>
        <a:p>
          <a:endParaRPr lang="en-US"/>
        </a:p>
      </dgm:t>
    </dgm:pt>
    <dgm:pt modelId="{F29B072E-26E2-4549-897F-A3F611DA163B}" type="sibTrans" cxnId="{BFCE5874-E497-4E9F-9D4A-E8558D41B05B}">
      <dgm:prSet/>
      <dgm:spPr/>
      <dgm:t>
        <a:bodyPr/>
        <a:lstStyle/>
        <a:p>
          <a:endParaRPr lang="en-US"/>
        </a:p>
      </dgm:t>
    </dgm:pt>
    <dgm:pt modelId="{3BC5B197-CD5E-4B01-A923-C1F203A20798}">
      <dgm:prSet/>
      <dgm:spPr/>
      <dgm:t>
        <a:bodyPr/>
        <a:lstStyle/>
        <a:p>
          <a:r>
            <a:rPr lang="en-US"/>
            <a:t>Enhanced transparency and accountability</a:t>
          </a:r>
        </a:p>
      </dgm:t>
    </dgm:pt>
    <dgm:pt modelId="{D1AA8AD6-3F3F-47E4-8CAD-BEE5127F837F}" type="parTrans" cxnId="{1B307611-4D9B-4679-85E6-1949D048569C}">
      <dgm:prSet/>
      <dgm:spPr/>
      <dgm:t>
        <a:bodyPr/>
        <a:lstStyle/>
        <a:p>
          <a:endParaRPr lang="en-US"/>
        </a:p>
      </dgm:t>
    </dgm:pt>
    <dgm:pt modelId="{3E591A0E-5E8F-494F-A79B-8AE8F1C8020C}" type="sibTrans" cxnId="{1B307611-4D9B-4679-85E6-1949D048569C}">
      <dgm:prSet/>
      <dgm:spPr/>
      <dgm:t>
        <a:bodyPr/>
        <a:lstStyle/>
        <a:p>
          <a:endParaRPr lang="en-US"/>
        </a:p>
      </dgm:t>
    </dgm:pt>
    <dgm:pt modelId="{E0C9FE94-5C08-4823-B2B4-6F8605CF095A}">
      <dgm:prSet/>
      <dgm:spPr/>
      <dgm:t>
        <a:bodyPr/>
        <a:lstStyle/>
        <a:p>
          <a:r>
            <a:rPr lang="en-US"/>
            <a:t>Reduced paper-based and manual processes</a:t>
          </a:r>
        </a:p>
      </dgm:t>
    </dgm:pt>
    <dgm:pt modelId="{90DB00CA-BD8E-4F60-BD65-07EC2727CD4F}" type="parTrans" cxnId="{86E118F3-D4EB-444F-9727-CBD5DD98BE3E}">
      <dgm:prSet/>
      <dgm:spPr/>
      <dgm:t>
        <a:bodyPr/>
        <a:lstStyle/>
        <a:p>
          <a:endParaRPr lang="en-US"/>
        </a:p>
      </dgm:t>
    </dgm:pt>
    <dgm:pt modelId="{8E54B865-01C4-4C39-8AC0-790F96091B43}" type="sibTrans" cxnId="{86E118F3-D4EB-444F-9727-CBD5DD98BE3E}">
      <dgm:prSet/>
      <dgm:spPr/>
      <dgm:t>
        <a:bodyPr/>
        <a:lstStyle/>
        <a:p>
          <a:endParaRPr lang="en-US"/>
        </a:p>
      </dgm:t>
    </dgm:pt>
    <dgm:pt modelId="{94736AC8-0E47-4F7E-A0D2-42A4D1AFF65B}">
      <dgm:prSet/>
      <dgm:spPr/>
      <dgm:t>
        <a:bodyPr/>
        <a:lstStyle/>
        <a:p>
          <a:r>
            <a:rPr lang="en-US"/>
            <a:t>Improved collaboration between Hiring Managers and Recruitment Staff</a:t>
          </a:r>
        </a:p>
      </dgm:t>
    </dgm:pt>
    <dgm:pt modelId="{E1533398-4183-4737-8CC5-8EA16B823388}" type="parTrans" cxnId="{FC6FA074-8B47-4DC1-A2FA-1B6F36B60E22}">
      <dgm:prSet/>
      <dgm:spPr/>
      <dgm:t>
        <a:bodyPr/>
        <a:lstStyle/>
        <a:p>
          <a:endParaRPr lang="en-US"/>
        </a:p>
      </dgm:t>
    </dgm:pt>
    <dgm:pt modelId="{F32B5B83-8C17-4E3E-B662-D4B40CF3FACE}" type="sibTrans" cxnId="{FC6FA074-8B47-4DC1-A2FA-1B6F36B60E22}">
      <dgm:prSet/>
      <dgm:spPr/>
      <dgm:t>
        <a:bodyPr/>
        <a:lstStyle/>
        <a:p>
          <a:endParaRPr lang="en-US"/>
        </a:p>
      </dgm:t>
    </dgm:pt>
    <dgm:pt modelId="{C839B225-C67D-48BD-A631-EA6B3B168C17}">
      <dgm:prSet/>
      <dgm:spPr/>
      <dgm:t>
        <a:bodyPr/>
        <a:lstStyle/>
        <a:p>
          <a:r>
            <a:rPr lang="en-US"/>
            <a:t>Real-time recruitment tracking and reporting</a:t>
          </a:r>
        </a:p>
      </dgm:t>
    </dgm:pt>
    <dgm:pt modelId="{66F1A69A-9080-4CBA-9847-768509835E22}" type="parTrans" cxnId="{F52DDC00-C37A-4E9A-A1B9-01E050DE4DED}">
      <dgm:prSet/>
      <dgm:spPr/>
      <dgm:t>
        <a:bodyPr/>
        <a:lstStyle/>
        <a:p>
          <a:endParaRPr lang="en-US"/>
        </a:p>
      </dgm:t>
    </dgm:pt>
    <dgm:pt modelId="{76635D1D-7CDC-4615-9424-44EDA8DFA879}" type="sibTrans" cxnId="{F52DDC00-C37A-4E9A-A1B9-01E050DE4DED}">
      <dgm:prSet/>
      <dgm:spPr/>
      <dgm:t>
        <a:bodyPr/>
        <a:lstStyle/>
        <a:p>
          <a:endParaRPr lang="en-US"/>
        </a:p>
      </dgm:t>
    </dgm:pt>
    <dgm:pt modelId="{A6E58F32-64B1-4330-A997-AFF20F908FF4}" type="pres">
      <dgm:prSet presAssocID="{2A9AB1AB-2626-4333-B5FA-CE390126B45B}" presName="linear" presStyleCnt="0">
        <dgm:presLayoutVars>
          <dgm:animLvl val="lvl"/>
          <dgm:resizeHandles val="exact"/>
        </dgm:presLayoutVars>
      </dgm:prSet>
      <dgm:spPr/>
    </dgm:pt>
    <dgm:pt modelId="{DB4F062F-3B8B-4A79-90AF-E98EDA44036B}" type="pres">
      <dgm:prSet presAssocID="{E3BA1B18-3658-46B2-8369-F2BE4B92DEA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5C37BCC-D5B0-44EC-8204-C4E944D687B4}" type="pres">
      <dgm:prSet presAssocID="{316BFCBF-F9D4-411B-BCCD-0DC28E14B9BD}" presName="spacer" presStyleCnt="0"/>
      <dgm:spPr/>
    </dgm:pt>
    <dgm:pt modelId="{E4120ABF-A552-4D77-B9EA-E80C61ACBE73}" type="pres">
      <dgm:prSet presAssocID="{D75EF836-32CD-4011-BB05-310B9EF92E8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D34EB18-AFF6-4346-8157-8CA8017BD88E}" type="pres">
      <dgm:prSet presAssocID="{F29B072E-26E2-4549-897F-A3F611DA163B}" presName="spacer" presStyleCnt="0"/>
      <dgm:spPr/>
    </dgm:pt>
    <dgm:pt modelId="{BDA534FD-A876-4E36-B18F-673B00D45ECA}" type="pres">
      <dgm:prSet presAssocID="{3BC5B197-CD5E-4B01-A923-C1F203A207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DE94118-FA3B-4B51-A8A5-B1A3CB5F4DA6}" type="pres">
      <dgm:prSet presAssocID="{3E591A0E-5E8F-494F-A79B-8AE8F1C8020C}" presName="spacer" presStyleCnt="0"/>
      <dgm:spPr/>
    </dgm:pt>
    <dgm:pt modelId="{05B55843-E10D-46C1-B106-77D40B380D10}" type="pres">
      <dgm:prSet presAssocID="{E0C9FE94-5C08-4823-B2B4-6F8605CF095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3496AF2-3AE8-4B8F-949D-D71B84F0A2CA}" type="pres">
      <dgm:prSet presAssocID="{8E54B865-01C4-4C39-8AC0-790F96091B43}" presName="spacer" presStyleCnt="0"/>
      <dgm:spPr/>
    </dgm:pt>
    <dgm:pt modelId="{5D829F8F-7CBA-41A4-9FC6-5516822B8FDC}" type="pres">
      <dgm:prSet presAssocID="{94736AC8-0E47-4F7E-A0D2-42A4D1AFF65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093D86-6524-4D83-BC78-08B23BFF2DC9}" type="pres">
      <dgm:prSet presAssocID="{F32B5B83-8C17-4E3E-B662-D4B40CF3FACE}" presName="spacer" presStyleCnt="0"/>
      <dgm:spPr/>
    </dgm:pt>
    <dgm:pt modelId="{3D3DE343-948C-4054-B833-892F543B9620}" type="pres">
      <dgm:prSet presAssocID="{C839B225-C67D-48BD-A631-EA6B3B168C1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52DDC00-C37A-4E9A-A1B9-01E050DE4DED}" srcId="{2A9AB1AB-2626-4333-B5FA-CE390126B45B}" destId="{C839B225-C67D-48BD-A631-EA6B3B168C17}" srcOrd="5" destOrd="0" parTransId="{66F1A69A-9080-4CBA-9847-768509835E22}" sibTransId="{76635D1D-7CDC-4615-9424-44EDA8DFA879}"/>
    <dgm:cxn modelId="{1B307611-4D9B-4679-85E6-1949D048569C}" srcId="{2A9AB1AB-2626-4333-B5FA-CE390126B45B}" destId="{3BC5B197-CD5E-4B01-A923-C1F203A20798}" srcOrd="2" destOrd="0" parTransId="{D1AA8AD6-3F3F-47E4-8CAD-BEE5127F837F}" sibTransId="{3E591A0E-5E8F-494F-A79B-8AE8F1C8020C}"/>
    <dgm:cxn modelId="{0A71D014-A9D3-4F68-B51C-B79BEDFF4DDE}" type="presOf" srcId="{C839B225-C67D-48BD-A631-EA6B3B168C17}" destId="{3D3DE343-948C-4054-B833-892F543B9620}" srcOrd="0" destOrd="0" presId="urn:microsoft.com/office/officeart/2005/8/layout/vList2"/>
    <dgm:cxn modelId="{230DDA23-E674-4FCF-AD2A-8610C82A9AB6}" type="presOf" srcId="{3BC5B197-CD5E-4B01-A923-C1F203A20798}" destId="{BDA534FD-A876-4E36-B18F-673B00D45ECA}" srcOrd="0" destOrd="0" presId="urn:microsoft.com/office/officeart/2005/8/layout/vList2"/>
    <dgm:cxn modelId="{8AE01869-CDA9-4143-B9CA-FCE906996986}" type="presOf" srcId="{94736AC8-0E47-4F7E-A0D2-42A4D1AFF65B}" destId="{5D829F8F-7CBA-41A4-9FC6-5516822B8FDC}" srcOrd="0" destOrd="0" presId="urn:microsoft.com/office/officeart/2005/8/layout/vList2"/>
    <dgm:cxn modelId="{BFCE5874-E497-4E9F-9D4A-E8558D41B05B}" srcId="{2A9AB1AB-2626-4333-B5FA-CE390126B45B}" destId="{D75EF836-32CD-4011-BB05-310B9EF92E8B}" srcOrd="1" destOrd="0" parTransId="{46E5E047-4ABD-4A36-8A92-2DDDE96B9726}" sibTransId="{F29B072E-26E2-4549-897F-A3F611DA163B}"/>
    <dgm:cxn modelId="{FC6FA074-8B47-4DC1-A2FA-1B6F36B60E22}" srcId="{2A9AB1AB-2626-4333-B5FA-CE390126B45B}" destId="{94736AC8-0E47-4F7E-A0D2-42A4D1AFF65B}" srcOrd="4" destOrd="0" parTransId="{E1533398-4183-4737-8CC5-8EA16B823388}" sibTransId="{F32B5B83-8C17-4E3E-B662-D4B40CF3FACE}"/>
    <dgm:cxn modelId="{0991708D-7DA3-4909-8B10-437615BE4CB9}" type="presOf" srcId="{E0C9FE94-5C08-4823-B2B4-6F8605CF095A}" destId="{05B55843-E10D-46C1-B106-77D40B380D10}" srcOrd="0" destOrd="0" presId="urn:microsoft.com/office/officeart/2005/8/layout/vList2"/>
    <dgm:cxn modelId="{5318E6A6-9ACE-41C8-B0F5-261CC38A0A49}" srcId="{2A9AB1AB-2626-4333-B5FA-CE390126B45B}" destId="{E3BA1B18-3658-46B2-8369-F2BE4B92DEA2}" srcOrd="0" destOrd="0" parTransId="{54771D14-B88C-4CC9-929F-232259C51A85}" sibTransId="{316BFCBF-F9D4-411B-BCCD-0DC28E14B9BD}"/>
    <dgm:cxn modelId="{BC29FBA7-D44A-45B6-BAF3-E1B0442A12AD}" type="presOf" srcId="{2A9AB1AB-2626-4333-B5FA-CE390126B45B}" destId="{A6E58F32-64B1-4330-A997-AFF20F908FF4}" srcOrd="0" destOrd="0" presId="urn:microsoft.com/office/officeart/2005/8/layout/vList2"/>
    <dgm:cxn modelId="{07CE56B2-41E0-427B-836E-3810685CEA31}" type="presOf" srcId="{D75EF836-32CD-4011-BB05-310B9EF92E8B}" destId="{E4120ABF-A552-4D77-B9EA-E80C61ACBE73}" srcOrd="0" destOrd="0" presId="urn:microsoft.com/office/officeart/2005/8/layout/vList2"/>
    <dgm:cxn modelId="{86E118F3-D4EB-444F-9727-CBD5DD98BE3E}" srcId="{2A9AB1AB-2626-4333-B5FA-CE390126B45B}" destId="{E0C9FE94-5C08-4823-B2B4-6F8605CF095A}" srcOrd="3" destOrd="0" parTransId="{90DB00CA-BD8E-4F60-BD65-07EC2727CD4F}" sibTransId="{8E54B865-01C4-4C39-8AC0-790F96091B43}"/>
    <dgm:cxn modelId="{254922FE-39D5-4BB1-BFF6-EE5FE4F5ABDF}" type="presOf" srcId="{E3BA1B18-3658-46B2-8369-F2BE4B92DEA2}" destId="{DB4F062F-3B8B-4A79-90AF-E98EDA44036B}" srcOrd="0" destOrd="0" presId="urn:microsoft.com/office/officeart/2005/8/layout/vList2"/>
    <dgm:cxn modelId="{DC437B0B-2873-4D3A-9BAB-0A3C2F6CAA8A}" type="presParOf" srcId="{A6E58F32-64B1-4330-A997-AFF20F908FF4}" destId="{DB4F062F-3B8B-4A79-90AF-E98EDA44036B}" srcOrd="0" destOrd="0" presId="urn:microsoft.com/office/officeart/2005/8/layout/vList2"/>
    <dgm:cxn modelId="{3D054A63-ADFE-40FD-9EAF-E0736D253349}" type="presParOf" srcId="{A6E58F32-64B1-4330-A997-AFF20F908FF4}" destId="{65C37BCC-D5B0-44EC-8204-C4E944D687B4}" srcOrd="1" destOrd="0" presId="urn:microsoft.com/office/officeart/2005/8/layout/vList2"/>
    <dgm:cxn modelId="{333243D0-A152-4751-86D6-4C8036E7AAF6}" type="presParOf" srcId="{A6E58F32-64B1-4330-A997-AFF20F908FF4}" destId="{E4120ABF-A552-4D77-B9EA-E80C61ACBE73}" srcOrd="2" destOrd="0" presId="urn:microsoft.com/office/officeart/2005/8/layout/vList2"/>
    <dgm:cxn modelId="{6353FD49-3C66-48B2-804A-86D10396EFE0}" type="presParOf" srcId="{A6E58F32-64B1-4330-A997-AFF20F908FF4}" destId="{AD34EB18-AFF6-4346-8157-8CA8017BD88E}" srcOrd="3" destOrd="0" presId="urn:microsoft.com/office/officeart/2005/8/layout/vList2"/>
    <dgm:cxn modelId="{04B85E32-6110-4EDA-9763-644F576BEAA7}" type="presParOf" srcId="{A6E58F32-64B1-4330-A997-AFF20F908FF4}" destId="{BDA534FD-A876-4E36-B18F-673B00D45ECA}" srcOrd="4" destOrd="0" presId="urn:microsoft.com/office/officeart/2005/8/layout/vList2"/>
    <dgm:cxn modelId="{7EF643D9-6691-4289-9B6F-1A578C252435}" type="presParOf" srcId="{A6E58F32-64B1-4330-A997-AFF20F908FF4}" destId="{BDE94118-FA3B-4B51-A8A5-B1A3CB5F4DA6}" srcOrd="5" destOrd="0" presId="urn:microsoft.com/office/officeart/2005/8/layout/vList2"/>
    <dgm:cxn modelId="{03E1B300-2C24-41BB-8503-878CD7BCB6A8}" type="presParOf" srcId="{A6E58F32-64B1-4330-A997-AFF20F908FF4}" destId="{05B55843-E10D-46C1-B106-77D40B380D10}" srcOrd="6" destOrd="0" presId="urn:microsoft.com/office/officeart/2005/8/layout/vList2"/>
    <dgm:cxn modelId="{3B1E1869-2711-455D-A4A0-9D9632FE0CC2}" type="presParOf" srcId="{A6E58F32-64B1-4330-A997-AFF20F908FF4}" destId="{A3496AF2-3AE8-4B8F-949D-D71B84F0A2CA}" srcOrd="7" destOrd="0" presId="urn:microsoft.com/office/officeart/2005/8/layout/vList2"/>
    <dgm:cxn modelId="{46402F20-F0CC-45A8-9776-E74404D8D07A}" type="presParOf" srcId="{A6E58F32-64B1-4330-A997-AFF20F908FF4}" destId="{5D829F8F-7CBA-41A4-9FC6-5516822B8FDC}" srcOrd="8" destOrd="0" presId="urn:microsoft.com/office/officeart/2005/8/layout/vList2"/>
    <dgm:cxn modelId="{22FC2C11-F143-49AC-A82D-F407915BDDA1}" type="presParOf" srcId="{A6E58F32-64B1-4330-A997-AFF20F908FF4}" destId="{61093D86-6524-4D83-BC78-08B23BFF2DC9}" srcOrd="9" destOrd="0" presId="urn:microsoft.com/office/officeart/2005/8/layout/vList2"/>
    <dgm:cxn modelId="{BC682A37-434C-40A4-A6E0-62B33549839C}" type="presParOf" srcId="{A6E58F32-64B1-4330-A997-AFF20F908FF4}" destId="{3D3DE343-948C-4054-B833-892F543B962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E95EEA-E1D9-45CF-8679-D3B6A03306E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7A41FD-C99B-461E-A54F-987A6E2B34DC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Thank you for participating in the Dayforce Recruitment Training.</a:t>
          </a:r>
        </a:p>
      </dgm:t>
    </dgm:pt>
    <dgm:pt modelId="{6004EB93-C354-4BAF-AEA0-F4854C2A37FC}" type="parTrans" cxnId="{E7EEF28D-B232-4F11-93D9-6C107FE02CD9}">
      <dgm:prSet/>
      <dgm:spPr/>
      <dgm:t>
        <a:bodyPr/>
        <a:lstStyle/>
        <a:p>
          <a:endParaRPr lang="en-US"/>
        </a:p>
      </dgm:t>
    </dgm:pt>
    <dgm:pt modelId="{F0216827-092D-4FB8-AA53-DB69931FBB27}" type="sibTrans" cxnId="{E7EEF28D-B232-4F11-93D9-6C107FE02CD9}">
      <dgm:prSet/>
      <dgm:spPr/>
      <dgm:t>
        <a:bodyPr/>
        <a:lstStyle/>
        <a:p>
          <a:endParaRPr lang="en-US"/>
        </a:p>
      </dgm:t>
    </dgm:pt>
    <dgm:pt modelId="{52F25A99-C75D-4550-ACB1-FCB951823C10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Your cooperation and support are essential for a successful transition.</a:t>
          </a:r>
        </a:p>
      </dgm:t>
    </dgm:pt>
    <dgm:pt modelId="{9DE03ED1-A7C7-4309-848F-B7CC7220FAFA}" type="parTrans" cxnId="{D644DEE1-FCBA-4699-A748-82BDF8CE5E15}">
      <dgm:prSet/>
      <dgm:spPr/>
      <dgm:t>
        <a:bodyPr/>
        <a:lstStyle/>
        <a:p>
          <a:endParaRPr lang="en-US"/>
        </a:p>
      </dgm:t>
    </dgm:pt>
    <dgm:pt modelId="{80324784-8DB9-49CB-9395-46F9EC52F4D2}" type="sibTrans" cxnId="{D644DEE1-FCBA-4699-A748-82BDF8CE5E15}">
      <dgm:prSet/>
      <dgm:spPr/>
      <dgm:t>
        <a:bodyPr/>
        <a:lstStyle/>
        <a:p>
          <a:endParaRPr lang="en-US"/>
        </a:p>
      </dgm:t>
    </dgm:pt>
    <dgm:pt modelId="{2D2DA9F1-4FE6-43D8-95C2-D0CDAC5337FE}" type="pres">
      <dgm:prSet presAssocID="{69E95EEA-E1D9-45CF-8679-D3B6A03306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7C29B2-033B-4D3A-AA32-4A4CBCE49076}" type="pres">
      <dgm:prSet presAssocID="{6E7A41FD-C99B-461E-A54F-987A6E2B34DC}" presName="hierRoot1" presStyleCnt="0">
        <dgm:presLayoutVars>
          <dgm:hierBranch val="init"/>
        </dgm:presLayoutVars>
      </dgm:prSet>
      <dgm:spPr/>
    </dgm:pt>
    <dgm:pt modelId="{121B58CF-84CC-44B8-84DF-B77BEE29A785}" type="pres">
      <dgm:prSet presAssocID="{6E7A41FD-C99B-461E-A54F-987A6E2B34DC}" presName="rootComposite1" presStyleCnt="0"/>
      <dgm:spPr/>
    </dgm:pt>
    <dgm:pt modelId="{C0AEC9E1-7D9F-4B1E-84AD-50D362AC6DA7}" type="pres">
      <dgm:prSet presAssocID="{6E7A41FD-C99B-461E-A54F-987A6E2B34DC}" presName="rootText1" presStyleLbl="node0" presStyleIdx="0" presStyleCnt="2">
        <dgm:presLayoutVars>
          <dgm:chPref val="3"/>
        </dgm:presLayoutVars>
      </dgm:prSet>
      <dgm:spPr/>
    </dgm:pt>
    <dgm:pt modelId="{A6622013-D681-4B18-90D0-785497256633}" type="pres">
      <dgm:prSet presAssocID="{6E7A41FD-C99B-461E-A54F-987A6E2B34DC}" presName="rootConnector1" presStyleLbl="node1" presStyleIdx="0" presStyleCnt="0"/>
      <dgm:spPr/>
    </dgm:pt>
    <dgm:pt modelId="{B4BF110F-42A9-490C-8ABB-554B7B83CE42}" type="pres">
      <dgm:prSet presAssocID="{6E7A41FD-C99B-461E-A54F-987A6E2B34DC}" presName="hierChild2" presStyleCnt="0"/>
      <dgm:spPr/>
    </dgm:pt>
    <dgm:pt modelId="{D32BCC1E-2598-424D-9929-E846E352A177}" type="pres">
      <dgm:prSet presAssocID="{6E7A41FD-C99B-461E-A54F-987A6E2B34DC}" presName="hierChild3" presStyleCnt="0"/>
      <dgm:spPr/>
    </dgm:pt>
    <dgm:pt modelId="{79DCCBD2-8A30-4B37-8186-A5C4CCA3BED0}" type="pres">
      <dgm:prSet presAssocID="{52F25A99-C75D-4550-ACB1-FCB951823C10}" presName="hierRoot1" presStyleCnt="0">
        <dgm:presLayoutVars>
          <dgm:hierBranch val="init"/>
        </dgm:presLayoutVars>
      </dgm:prSet>
      <dgm:spPr/>
    </dgm:pt>
    <dgm:pt modelId="{B66C40CB-BFEA-4749-BC4A-C13ECF1B0A97}" type="pres">
      <dgm:prSet presAssocID="{52F25A99-C75D-4550-ACB1-FCB951823C10}" presName="rootComposite1" presStyleCnt="0"/>
      <dgm:spPr/>
    </dgm:pt>
    <dgm:pt modelId="{F79BC416-92C1-44B5-9AC6-92E3FF68F72A}" type="pres">
      <dgm:prSet presAssocID="{52F25A99-C75D-4550-ACB1-FCB951823C10}" presName="rootText1" presStyleLbl="node0" presStyleIdx="1" presStyleCnt="2">
        <dgm:presLayoutVars>
          <dgm:chPref val="3"/>
        </dgm:presLayoutVars>
      </dgm:prSet>
      <dgm:spPr/>
    </dgm:pt>
    <dgm:pt modelId="{6A86A7BE-635E-44B2-AC8B-41A7E1F23162}" type="pres">
      <dgm:prSet presAssocID="{52F25A99-C75D-4550-ACB1-FCB951823C10}" presName="rootConnector1" presStyleLbl="node1" presStyleIdx="0" presStyleCnt="0"/>
      <dgm:spPr/>
    </dgm:pt>
    <dgm:pt modelId="{F0C25597-37A3-4A45-B7F4-35339A120C17}" type="pres">
      <dgm:prSet presAssocID="{52F25A99-C75D-4550-ACB1-FCB951823C10}" presName="hierChild2" presStyleCnt="0"/>
      <dgm:spPr/>
    </dgm:pt>
    <dgm:pt modelId="{0EF37842-4994-49AF-AC2A-8F84DC3CCFDE}" type="pres">
      <dgm:prSet presAssocID="{52F25A99-C75D-4550-ACB1-FCB951823C10}" presName="hierChild3" presStyleCnt="0"/>
      <dgm:spPr/>
    </dgm:pt>
  </dgm:ptLst>
  <dgm:cxnLst>
    <dgm:cxn modelId="{DF3C9332-AA64-4787-9A50-073CDFB27C8D}" type="presOf" srcId="{52F25A99-C75D-4550-ACB1-FCB951823C10}" destId="{6A86A7BE-635E-44B2-AC8B-41A7E1F23162}" srcOrd="1" destOrd="0" presId="urn:microsoft.com/office/officeart/2009/3/layout/HorizontalOrganizationChart"/>
    <dgm:cxn modelId="{9AEDF46A-8C36-45D7-8136-022B70B011F9}" type="presOf" srcId="{52F25A99-C75D-4550-ACB1-FCB951823C10}" destId="{F79BC416-92C1-44B5-9AC6-92E3FF68F72A}" srcOrd="0" destOrd="0" presId="urn:microsoft.com/office/officeart/2009/3/layout/HorizontalOrganizationChart"/>
    <dgm:cxn modelId="{BFB07573-5EC4-4456-AEC2-79FAAAA552B4}" type="presOf" srcId="{69E95EEA-E1D9-45CF-8679-D3B6A03306EA}" destId="{2D2DA9F1-4FE6-43D8-95C2-D0CDAC5337FE}" srcOrd="0" destOrd="0" presId="urn:microsoft.com/office/officeart/2009/3/layout/HorizontalOrganizationChart"/>
    <dgm:cxn modelId="{52FD8389-37FB-4432-A1A2-BA0955A0F398}" type="presOf" srcId="{6E7A41FD-C99B-461E-A54F-987A6E2B34DC}" destId="{C0AEC9E1-7D9F-4B1E-84AD-50D362AC6DA7}" srcOrd="0" destOrd="0" presId="urn:microsoft.com/office/officeart/2009/3/layout/HorizontalOrganizationChart"/>
    <dgm:cxn modelId="{C5690A8B-BDDE-42EF-8E5A-4E7CD1DAD159}" type="presOf" srcId="{6E7A41FD-C99B-461E-A54F-987A6E2B34DC}" destId="{A6622013-D681-4B18-90D0-785497256633}" srcOrd="1" destOrd="0" presId="urn:microsoft.com/office/officeart/2009/3/layout/HorizontalOrganizationChart"/>
    <dgm:cxn modelId="{E7EEF28D-B232-4F11-93D9-6C107FE02CD9}" srcId="{69E95EEA-E1D9-45CF-8679-D3B6A03306EA}" destId="{6E7A41FD-C99B-461E-A54F-987A6E2B34DC}" srcOrd="0" destOrd="0" parTransId="{6004EB93-C354-4BAF-AEA0-F4854C2A37FC}" sibTransId="{F0216827-092D-4FB8-AA53-DB69931FBB27}"/>
    <dgm:cxn modelId="{D644DEE1-FCBA-4699-A748-82BDF8CE5E15}" srcId="{69E95EEA-E1D9-45CF-8679-D3B6A03306EA}" destId="{52F25A99-C75D-4550-ACB1-FCB951823C10}" srcOrd="1" destOrd="0" parTransId="{9DE03ED1-A7C7-4309-848F-B7CC7220FAFA}" sibTransId="{80324784-8DB9-49CB-9395-46F9EC52F4D2}"/>
    <dgm:cxn modelId="{EAC4495C-EC09-4330-B502-931BA7E2FA75}" type="presParOf" srcId="{2D2DA9F1-4FE6-43D8-95C2-D0CDAC5337FE}" destId="{877C29B2-033B-4D3A-AA32-4A4CBCE49076}" srcOrd="0" destOrd="0" presId="urn:microsoft.com/office/officeart/2009/3/layout/HorizontalOrganizationChart"/>
    <dgm:cxn modelId="{803D9281-915A-4B5A-A031-A289974AE983}" type="presParOf" srcId="{877C29B2-033B-4D3A-AA32-4A4CBCE49076}" destId="{121B58CF-84CC-44B8-84DF-B77BEE29A785}" srcOrd="0" destOrd="0" presId="urn:microsoft.com/office/officeart/2009/3/layout/HorizontalOrganizationChart"/>
    <dgm:cxn modelId="{04B220D7-2B8A-49B1-AF51-1806962113EF}" type="presParOf" srcId="{121B58CF-84CC-44B8-84DF-B77BEE29A785}" destId="{C0AEC9E1-7D9F-4B1E-84AD-50D362AC6DA7}" srcOrd="0" destOrd="0" presId="urn:microsoft.com/office/officeart/2009/3/layout/HorizontalOrganizationChart"/>
    <dgm:cxn modelId="{0A3B6155-2000-42D7-B3B0-BD37AC7B37AB}" type="presParOf" srcId="{121B58CF-84CC-44B8-84DF-B77BEE29A785}" destId="{A6622013-D681-4B18-90D0-785497256633}" srcOrd="1" destOrd="0" presId="urn:microsoft.com/office/officeart/2009/3/layout/HorizontalOrganizationChart"/>
    <dgm:cxn modelId="{05E6F376-9E73-4F23-9237-D17D2E799707}" type="presParOf" srcId="{877C29B2-033B-4D3A-AA32-4A4CBCE49076}" destId="{B4BF110F-42A9-490C-8ABB-554B7B83CE42}" srcOrd="1" destOrd="0" presId="urn:microsoft.com/office/officeart/2009/3/layout/HorizontalOrganizationChart"/>
    <dgm:cxn modelId="{B723D4CC-B0DB-4399-9109-8C8140325EA0}" type="presParOf" srcId="{877C29B2-033B-4D3A-AA32-4A4CBCE49076}" destId="{D32BCC1E-2598-424D-9929-E846E352A177}" srcOrd="2" destOrd="0" presId="urn:microsoft.com/office/officeart/2009/3/layout/HorizontalOrganizationChart"/>
    <dgm:cxn modelId="{B55F0287-58EC-4BC5-ABF7-461B896C58EA}" type="presParOf" srcId="{2D2DA9F1-4FE6-43D8-95C2-D0CDAC5337FE}" destId="{79DCCBD2-8A30-4B37-8186-A5C4CCA3BED0}" srcOrd="1" destOrd="0" presId="urn:microsoft.com/office/officeart/2009/3/layout/HorizontalOrganizationChart"/>
    <dgm:cxn modelId="{D75C8510-B25E-46D6-8D87-47AD2574FB04}" type="presParOf" srcId="{79DCCBD2-8A30-4B37-8186-A5C4CCA3BED0}" destId="{B66C40CB-BFEA-4749-BC4A-C13ECF1B0A97}" srcOrd="0" destOrd="0" presId="urn:microsoft.com/office/officeart/2009/3/layout/HorizontalOrganizationChart"/>
    <dgm:cxn modelId="{86F46719-4DA2-4AB4-9F89-BCB4A94AC7C4}" type="presParOf" srcId="{B66C40CB-BFEA-4749-BC4A-C13ECF1B0A97}" destId="{F79BC416-92C1-44B5-9AC6-92E3FF68F72A}" srcOrd="0" destOrd="0" presId="urn:microsoft.com/office/officeart/2009/3/layout/HorizontalOrganizationChart"/>
    <dgm:cxn modelId="{A5381D1E-5340-43A2-9B03-D1F4519F628D}" type="presParOf" srcId="{B66C40CB-BFEA-4749-BC4A-C13ECF1B0A97}" destId="{6A86A7BE-635E-44B2-AC8B-41A7E1F23162}" srcOrd="1" destOrd="0" presId="urn:microsoft.com/office/officeart/2009/3/layout/HorizontalOrganizationChart"/>
    <dgm:cxn modelId="{5EB54AAA-6AFD-4176-AF2E-B5F377349BB2}" type="presParOf" srcId="{79DCCBD2-8A30-4B37-8186-A5C4CCA3BED0}" destId="{F0C25597-37A3-4A45-B7F4-35339A120C17}" srcOrd="1" destOrd="0" presId="urn:microsoft.com/office/officeart/2009/3/layout/HorizontalOrganizationChart"/>
    <dgm:cxn modelId="{FA39504F-DF92-4DB6-93A1-19913AEC42E8}" type="presParOf" srcId="{79DCCBD2-8A30-4B37-8186-A5C4CCA3BED0}" destId="{0EF37842-4994-49AF-AC2A-8F84DC3CCFD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3D7B6-3DA9-4A6E-A07A-44C5F6A6198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42AF56-750C-4378-8232-F766EDAFB14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Welcome and Introduction</a:t>
          </a:r>
        </a:p>
      </dgm:t>
    </dgm:pt>
    <dgm:pt modelId="{F2D01AC9-9845-4EA7-9DD6-20FBB3BB15A6}" type="parTrans" cxnId="{EA4411FB-3198-4D6C-84A7-5B229F2CBDFF}">
      <dgm:prSet/>
      <dgm:spPr/>
      <dgm:t>
        <a:bodyPr/>
        <a:lstStyle/>
        <a:p>
          <a:endParaRPr lang="en-US"/>
        </a:p>
      </dgm:t>
    </dgm:pt>
    <dgm:pt modelId="{01089467-54D9-4AE7-A39F-018ED2575DD8}" type="sibTrans" cxnId="{EA4411FB-3198-4D6C-84A7-5B229F2CBDFF}">
      <dgm:prSet/>
      <dgm:spPr/>
      <dgm:t>
        <a:bodyPr/>
        <a:lstStyle/>
        <a:p>
          <a:endParaRPr lang="en-US"/>
        </a:p>
      </dgm:t>
    </dgm:pt>
    <dgm:pt modelId="{389E1FF5-62A2-4567-844F-6ADEC7D9C79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Overview of the Dayforce Recruitment Transition</a:t>
          </a:r>
        </a:p>
      </dgm:t>
    </dgm:pt>
    <dgm:pt modelId="{E1D12D19-042D-4386-B419-2D80AA777AD0}" type="parTrans" cxnId="{666C19F5-682E-41BC-991E-985244F73A97}">
      <dgm:prSet/>
      <dgm:spPr/>
      <dgm:t>
        <a:bodyPr/>
        <a:lstStyle/>
        <a:p>
          <a:endParaRPr lang="en-US"/>
        </a:p>
      </dgm:t>
    </dgm:pt>
    <dgm:pt modelId="{97CD12D9-B48F-4F25-BE3B-C68A14AC7791}" type="sibTrans" cxnId="{666C19F5-682E-41BC-991E-985244F73A97}">
      <dgm:prSet/>
      <dgm:spPr/>
      <dgm:t>
        <a:bodyPr/>
        <a:lstStyle/>
        <a:p>
          <a:endParaRPr lang="en-US"/>
        </a:p>
      </dgm:t>
    </dgm:pt>
    <dgm:pt modelId="{F766DA47-19E7-461E-8BD1-F3905A5A6E0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Recruitment Process Changes and Expectations</a:t>
          </a:r>
        </a:p>
      </dgm:t>
    </dgm:pt>
    <dgm:pt modelId="{CD8072BA-6E42-4287-8B8A-247F5B68AEBA}" type="parTrans" cxnId="{C4AE63BF-9D75-4D2F-AB1E-8F5D2B57558C}">
      <dgm:prSet/>
      <dgm:spPr/>
      <dgm:t>
        <a:bodyPr/>
        <a:lstStyle/>
        <a:p>
          <a:endParaRPr lang="en-US"/>
        </a:p>
      </dgm:t>
    </dgm:pt>
    <dgm:pt modelId="{44000F88-6E6E-4187-9308-BB2D384C2F62}" type="sibTrans" cxnId="{C4AE63BF-9D75-4D2F-AB1E-8F5D2B57558C}">
      <dgm:prSet/>
      <dgm:spPr/>
      <dgm:t>
        <a:bodyPr/>
        <a:lstStyle/>
        <a:p>
          <a:endParaRPr lang="en-US"/>
        </a:p>
      </dgm:t>
    </dgm:pt>
    <dgm:pt modelId="{F36D23DA-4F92-42DF-A8AC-D6668EBA3D8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Step-by-Step Job Requisition </a:t>
          </a:r>
          <a:r>
            <a:rPr lang="en-US" b="0">
              <a:solidFill>
                <a:schemeClr val="tx1"/>
              </a:solidFill>
            </a:rPr>
            <a:t>Process</a:t>
          </a:r>
        </a:p>
      </dgm:t>
    </dgm:pt>
    <dgm:pt modelId="{05B12A24-9382-422C-BEDA-156AFAC2C3F4}" type="parTrans" cxnId="{ACC38299-6B8B-4063-A0AE-6756C8CB2D16}">
      <dgm:prSet/>
      <dgm:spPr/>
      <dgm:t>
        <a:bodyPr/>
        <a:lstStyle/>
        <a:p>
          <a:endParaRPr lang="en-US"/>
        </a:p>
      </dgm:t>
    </dgm:pt>
    <dgm:pt modelId="{B66A1768-FE9C-40EB-B3F2-4AC50677C443}" type="sibTrans" cxnId="{ACC38299-6B8B-4063-A0AE-6756C8CB2D16}">
      <dgm:prSet/>
      <dgm:spPr/>
      <dgm:t>
        <a:bodyPr/>
        <a:lstStyle/>
        <a:p>
          <a:endParaRPr lang="en-US"/>
        </a:p>
      </dgm:t>
    </dgm:pt>
    <dgm:pt modelId="{71A169DC-B933-4BB8-A897-568E9054B089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Viewing and Managing Candidates in Dayforce</a:t>
          </a:r>
        </a:p>
      </dgm:t>
    </dgm:pt>
    <dgm:pt modelId="{DEF31201-09A2-46A1-9771-83C87CC46F54}" type="parTrans" cxnId="{8DDC761A-BB23-411E-AA68-17C58D15856E}">
      <dgm:prSet/>
      <dgm:spPr/>
      <dgm:t>
        <a:bodyPr/>
        <a:lstStyle/>
        <a:p>
          <a:endParaRPr lang="en-US"/>
        </a:p>
      </dgm:t>
    </dgm:pt>
    <dgm:pt modelId="{6B8BFAF1-7F30-4D2B-AB81-A1413E7720A1}" type="sibTrans" cxnId="{8DDC761A-BB23-411E-AA68-17C58D15856E}">
      <dgm:prSet/>
      <dgm:spPr/>
      <dgm:t>
        <a:bodyPr/>
        <a:lstStyle/>
        <a:p>
          <a:endParaRPr lang="en-US"/>
        </a:p>
      </dgm:t>
    </dgm:pt>
    <dgm:pt modelId="{95FD6BFF-E0FB-477A-BAE4-71CF0EA90106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System Demonstration (Core &amp; Advanced Features)</a:t>
          </a:r>
        </a:p>
      </dgm:t>
    </dgm:pt>
    <dgm:pt modelId="{78125B0A-B914-4E79-A425-93D25836E853}" type="parTrans" cxnId="{6BEC03A9-A0DE-4825-9A5A-64E582392C59}">
      <dgm:prSet/>
      <dgm:spPr/>
      <dgm:t>
        <a:bodyPr/>
        <a:lstStyle/>
        <a:p>
          <a:endParaRPr lang="en-US"/>
        </a:p>
      </dgm:t>
    </dgm:pt>
    <dgm:pt modelId="{08D3D783-B110-4A09-AC6C-E1AC274E33E1}" type="sibTrans" cxnId="{6BEC03A9-A0DE-4825-9A5A-64E582392C59}">
      <dgm:prSet/>
      <dgm:spPr/>
      <dgm:t>
        <a:bodyPr/>
        <a:lstStyle/>
        <a:p>
          <a:endParaRPr lang="en-US"/>
        </a:p>
      </dgm:t>
    </dgm:pt>
    <dgm:pt modelId="{D4943AC8-F71C-4522-AC52-5E341B313640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Key Dates, Deadlines, and Responsibilities</a:t>
          </a:r>
        </a:p>
      </dgm:t>
    </dgm:pt>
    <dgm:pt modelId="{8F175FB1-0CE2-4D2D-84BE-02C4B219340A}" type="parTrans" cxnId="{105035FE-EEF1-405E-B043-C92B4B63015B}">
      <dgm:prSet/>
      <dgm:spPr/>
      <dgm:t>
        <a:bodyPr/>
        <a:lstStyle/>
        <a:p>
          <a:endParaRPr lang="en-US"/>
        </a:p>
      </dgm:t>
    </dgm:pt>
    <dgm:pt modelId="{2055A3EA-FDA5-4EC6-8398-CCA0AB0FD3DA}" type="sibTrans" cxnId="{105035FE-EEF1-405E-B043-C92B4B63015B}">
      <dgm:prSet/>
      <dgm:spPr/>
      <dgm:t>
        <a:bodyPr/>
        <a:lstStyle/>
        <a:p>
          <a:endParaRPr lang="en-US"/>
        </a:p>
      </dgm:t>
    </dgm:pt>
    <dgm:pt modelId="{96B0B791-C5C1-46DC-B778-55CF094CA1CF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Questions, Comments, and Support Resources</a:t>
          </a:r>
        </a:p>
      </dgm:t>
    </dgm:pt>
    <dgm:pt modelId="{39639674-876F-4038-8171-0C2100368E46}" type="parTrans" cxnId="{162D2D5D-0A5A-4B8C-9C4F-23852ACE9D08}">
      <dgm:prSet/>
      <dgm:spPr/>
      <dgm:t>
        <a:bodyPr/>
        <a:lstStyle/>
        <a:p>
          <a:endParaRPr lang="en-US"/>
        </a:p>
      </dgm:t>
    </dgm:pt>
    <dgm:pt modelId="{15D24297-4285-470F-A5F0-1220A8334D3A}" type="sibTrans" cxnId="{162D2D5D-0A5A-4B8C-9C4F-23852ACE9D08}">
      <dgm:prSet/>
      <dgm:spPr/>
      <dgm:t>
        <a:bodyPr/>
        <a:lstStyle/>
        <a:p>
          <a:endParaRPr lang="en-US"/>
        </a:p>
      </dgm:t>
    </dgm:pt>
    <dgm:pt modelId="{9A6F28B3-0F13-428A-9B9C-91B3AC36F22C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Faryn Garcia HR Recruitment Manager  </a:t>
          </a:r>
        </a:p>
      </dgm:t>
    </dgm:pt>
    <dgm:pt modelId="{A0CD2B2D-11FF-4A96-9107-694CC37C6210}" type="parTrans" cxnId="{A155FD1E-24E6-4B8A-AB27-5FE6EDE3B924}">
      <dgm:prSet/>
      <dgm:spPr/>
      <dgm:t>
        <a:bodyPr/>
        <a:lstStyle/>
        <a:p>
          <a:endParaRPr lang="en-US"/>
        </a:p>
      </dgm:t>
    </dgm:pt>
    <dgm:pt modelId="{620CE8A3-0B4E-4EC4-946A-6B2DA1D060BF}" type="sibTrans" cxnId="{A155FD1E-24E6-4B8A-AB27-5FE6EDE3B924}">
      <dgm:prSet/>
      <dgm:spPr/>
      <dgm:t>
        <a:bodyPr/>
        <a:lstStyle/>
        <a:p>
          <a:endParaRPr lang="en-US"/>
        </a:p>
      </dgm:t>
    </dgm:pt>
    <dgm:pt modelId="{AA4BD8CC-FDD6-441C-8EE6-87CC0B515EB5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Latreva Largo Senior HR Analyst</a:t>
          </a:r>
        </a:p>
      </dgm:t>
    </dgm:pt>
    <dgm:pt modelId="{1CBE5943-FD2F-40AB-89E1-0A2AF3B96B32}" type="parTrans" cxnId="{ACBEF632-F486-46CB-9346-6D9CDDD70C86}">
      <dgm:prSet/>
      <dgm:spPr/>
      <dgm:t>
        <a:bodyPr/>
        <a:lstStyle/>
        <a:p>
          <a:endParaRPr lang="en-US"/>
        </a:p>
      </dgm:t>
    </dgm:pt>
    <dgm:pt modelId="{FB5F8826-5C30-49AE-89C5-352BBB4940F6}" type="sibTrans" cxnId="{ACBEF632-F486-46CB-9346-6D9CDDD70C86}">
      <dgm:prSet/>
      <dgm:spPr/>
      <dgm:t>
        <a:bodyPr/>
        <a:lstStyle/>
        <a:p>
          <a:endParaRPr lang="en-US"/>
        </a:p>
      </dgm:t>
    </dgm:pt>
    <dgm:pt modelId="{A08EA208-DECD-4063-9576-D9EC34A2A2A8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Denise Brown HR Tech</a:t>
          </a:r>
        </a:p>
      </dgm:t>
    </dgm:pt>
    <dgm:pt modelId="{22E7EFE0-9C2C-4BD5-B612-ADA5E334BD34}" type="parTrans" cxnId="{BAC6F0F2-5837-4F92-BF85-BB11FD7EB647}">
      <dgm:prSet/>
      <dgm:spPr/>
      <dgm:t>
        <a:bodyPr/>
        <a:lstStyle/>
        <a:p>
          <a:endParaRPr lang="en-US"/>
        </a:p>
      </dgm:t>
    </dgm:pt>
    <dgm:pt modelId="{213F5BF2-DB39-42D7-ABF3-4F1A4D70FD53}" type="sibTrans" cxnId="{BAC6F0F2-5837-4F92-BF85-BB11FD7EB647}">
      <dgm:prSet/>
      <dgm:spPr/>
      <dgm:t>
        <a:bodyPr/>
        <a:lstStyle/>
        <a:p>
          <a:endParaRPr lang="en-US"/>
        </a:p>
      </dgm:t>
    </dgm:pt>
    <dgm:pt modelId="{58EE97C6-6E93-44B8-A1AC-EBA6C011FC1A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Jennifer Tsosie HR Analyst</a:t>
          </a:r>
        </a:p>
      </dgm:t>
    </dgm:pt>
    <dgm:pt modelId="{33FC8CCA-26EA-4A7A-96E6-1F66BC44DAB0}" type="parTrans" cxnId="{F95CD061-61D9-4389-ADE3-AE3644BDB456}">
      <dgm:prSet/>
      <dgm:spPr/>
      <dgm:t>
        <a:bodyPr/>
        <a:lstStyle/>
        <a:p>
          <a:endParaRPr lang="en-US"/>
        </a:p>
      </dgm:t>
    </dgm:pt>
    <dgm:pt modelId="{193F6A00-C753-459E-AA72-53DEEA966C05}" type="sibTrans" cxnId="{F95CD061-61D9-4389-ADE3-AE3644BDB456}">
      <dgm:prSet/>
      <dgm:spPr/>
      <dgm:t>
        <a:bodyPr/>
        <a:lstStyle/>
        <a:p>
          <a:endParaRPr lang="en-US"/>
        </a:p>
      </dgm:t>
    </dgm:pt>
    <dgm:pt modelId="{8B420FF8-F49F-4708-9653-90066FAD158A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Darren Lizer Associate HR Analyst</a:t>
          </a:r>
        </a:p>
      </dgm:t>
    </dgm:pt>
    <dgm:pt modelId="{B476BC24-102F-4365-98EC-5A7E6CBAF89D}" type="parTrans" cxnId="{378C8EF6-5FD8-4AEE-A7D3-07F533455A34}">
      <dgm:prSet/>
      <dgm:spPr/>
      <dgm:t>
        <a:bodyPr/>
        <a:lstStyle/>
        <a:p>
          <a:endParaRPr lang="en-US"/>
        </a:p>
      </dgm:t>
    </dgm:pt>
    <dgm:pt modelId="{826B4495-5163-4189-BF64-877BD2E1623B}" type="sibTrans" cxnId="{378C8EF6-5FD8-4AEE-A7D3-07F533455A34}">
      <dgm:prSet/>
      <dgm:spPr/>
      <dgm:t>
        <a:bodyPr/>
        <a:lstStyle/>
        <a:p>
          <a:endParaRPr lang="en-US"/>
        </a:p>
      </dgm:t>
    </dgm:pt>
    <dgm:pt modelId="{4D02936D-B8A8-48E9-8F90-7D0443B02811}" type="pres">
      <dgm:prSet presAssocID="{3A83D7B6-3DA9-4A6E-A07A-44C5F6A61983}" presName="linear" presStyleCnt="0">
        <dgm:presLayoutVars>
          <dgm:dir/>
          <dgm:animLvl val="lvl"/>
          <dgm:resizeHandles val="exact"/>
        </dgm:presLayoutVars>
      </dgm:prSet>
      <dgm:spPr/>
    </dgm:pt>
    <dgm:pt modelId="{EDCE8B32-9D0D-4F0A-B918-BAC6D4B431D0}" type="pres">
      <dgm:prSet presAssocID="{5442AF56-750C-4378-8232-F766EDAFB142}" presName="parentLin" presStyleCnt="0"/>
      <dgm:spPr/>
    </dgm:pt>
    <dgm:pt modelId="{4048A793-616F-4C97-8F3A-CD3B2C495DB6}" type="pres">
      <dgm:prSet presAssocID="{5442AF56-750C-4378-8232-F766EDAFB142}" presName="parentLeftMargin" presStyleLbl="node1" presStyleIdx="0" presStyleCnt="8"/>
      <dgm:spPr/>
    </dgm:pt>
    <dgm:pt modelId="{CFC1DEFA-BDFA-4B38-9854-CE94E90A8885}" type="pres">
      <dgm:prSet presAssocID="{5442AF56-750C-4378-8232-F766EDAFB14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DC09E9C-26E2-4221-A5A0-7865A65BB629}" type="pres">
      <dgm:prSet presAssocID="{5442AF56-750C-4378-8232-F766EDAFB142}" presName="negativeSpace" presStyleCnt="0"/>
      <dgm:spPr/>
    </dgm:pt>
    <dgm:pt modelId="{1B9A6BA2-FD6D-450F-B4B6-82AA17606979}" type="pres">
      <dgm:prSet presAssocID="{5442AF56-750C-4378-8232-F766EDAFB142}" presName="childText" presStyleLbl="conFgAcc1" presStyleIdx="0" presStyleCnt="8">
        <dgm:presLayoutVars>
          <dgm:bulletEnabled val="1"/>
        </dgm:presLayoutVars>
      </dgm:prSet>
      <dgm:spPr/>
    </dgm:pt>
    <dgm:pt modelId="{7882F8FB-593D-4588-B025-3203FF0A239B}" type="pres">
      <dgm:prSet presAssocID="{01089467-54D9-4AE7-A39F-018ED2575DD8}" presName="spaceBetweenRectangles" presStyleCnt="0"/>
      <dgm:spPr/>
    </dgm:pt>
    <dgm:pt modelId="{7F918861-3C27-4274-BD60-5A7A54EB9F41}" type="pres">
      <dgm:prSet presAssocID="{389E1FF5-62A2-4567-844F-6ADEC7D9C794}" presName="parentLin" presStyleCnt="0"/>
      <dgm:spPr/>
    </dgm:pt>
    <dgm:pt modelId="{00C76A3A-705C-4E72-9B66-FD035C5F699F}" type="pres">
      <dgm:prSet presAssocID="{389E1FF5-62A2-4567-844F-6ADEC7D9C794}" presName="parentLeftMargin" presStyleLbl="node1" presStyleIdx="0" presStyleCnt="8"/>
      <dgm:spPr/>
    </dgm:pt>
    <dgm:pt modelId="{7A8C5ACC-FED8-4351-936B-0D4549A8DFB4}" type="pres">
      <dgm:prSet presAssocID="{389E1FF5-62A2-4567-844F-6ADEC7D9C79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AFCF170-8849-446A-9625-C7FDC8935ADE}" type="pres">
      <dgm:prSet presAssocID="{389E1FF5-62A2-4567-844F-6ADEC7D9C794}" presName="negativeSpace" presStyleCnt="0"/>
      <dgm:spPr/>
    </dgm:pt>
    <dgm:pt modelId="{27B11E39-7CA8-4ED6-A15C-95CFAA06A966}" type="pres">
      <dgm:prSet presAssocID="{389E1FF5-62A2-4567-844F-6ADEC7D9C794}" presName="childText" presStyleLbl="conFgAcc1" presStyleIdx="1" presStyleCnt="8">
        <dgm:presLayoutVars>
          <dgm:bulletEnabled val="1"/>
        </dgm:presLayoutVars>
      </dgm:prSet>
      <dgm:spPr/>
    </dgm:pt>
    <dgm:pt modelId="{391044C8-42FA-48AD-B08D-4D0DF7002A37}" type="pres">
      <dgm:prSet presAssocID="{97CD12D9-B48F-4F25-BE3B-C68A14AC7791}" presName="spaceBetweenRectangles" presStyleCnt="0"/>
      <dgm:spPr/>
    </dgm:pt>
    <dgm:pt modelId="{F9E45D18-0691-4549-83B1-5C3EE227D03B}" type="pres">
      <dgm:prSet presAssocID="{F766DA47-19E7-461E-8BD1-F3905A5A6E0F}" presName="parentLin" presStyleCnt="0"/>
      <dgm:spPr/>
    </dgm:pt>
    <dgm:pt modelId="{1B9ADA95-5FD6-45DB-B923-556490F23597}" type="pres">
      <dgm:prSet presAssocID="{F766DA47-19E7-461E-8BD1-F3905A5A6E0F}" presName="parentLeftMargin" presStyleLbl="node1" presStyleIdx="1" presStyleCnt="8"/>
      <dgm:spPr/>
    </dgm:pt>
    <dgm:pt modelId="{4D564B6C-E47F-4360-9FB5-371AD4AD7FAE}" type="pres">
      <dgm:prSet presAssocID="{F766DA47-19E7-461E-8BD1-F3905A5A6E0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52F56BA-417E-4823-9159-86BE7642F1C0}" type="pres">
      <dgm:prSet presAssocID="{F766DA47-19E7-461E-8BD1-F3905A5A6E0F}" presName="negativeSpace" presStyleCnt="0"/>
      <dgm:spPr/>
    </dgm:pt>
    <dgm:pt modelId="{1FE03BA4-A611-48D3-9BE8-0ADA16D58768}" type="pres">
      <dgm:prSet presAssocID="{F766DA47-19E7-461E-8BD1-F3905A5A6E0F}" presName="childText" presStyleLbl="conFgAcc1" presStyleIdx="2" presStyleCnt="8">
        <dgm:presLayoutVars>
          <dgm:bulletEnabled val="1"/>
        </dgm:presLayoutVars>
      </dgm:prSet>
      <dgm:spPr/>
    </dgm:pt>
    <dgm:pt modelId="{2D1B5A2F-12A5-4D89-876B-06643FC186FD}" type="pres">
      <dgm:prSet presAssocID="{44000F88-6E6E-4187-9308-BB2D384C2F62}" presName="spaceBetweenRectangles" presStyleCnt="0"/>
      <dgm:spPr/>
    </dgm:pt>
    <dgm:pt modelId="{BEE3001C-8A87-4D98-B063-032D47157A72}" type="pres">
      <dgm:prSet presAssocID="{F36D23DA-4F92-42DF-A8AC-D6668EBA3D82}" presName="parentLin" presStyleCnt="0"/>
      <dgm:spPr/>
    </dgm:pt>
    <dgm:pt modelId="{86A4AE77-1A8C-4A4C-9155-C283A50D48DF}" type="pres">
      <dgm:prSet presAssocID="{F36D23DA-4F92-42DF-A8AC-D6668EBA3D82}" presName="parentLeftMargin" presStyleLbl="node1" presStyleIdx="2" presStyleCnt="8"/>
      <dgm:spPr/>
    </dgm:pt>
    <dgm:pt modelId="{FFD65FF7-E848-4E45-8DDD-27789FD155F1}" type="pres">
      <dgm:prSet presAssocID="{F36D23DA-4F92-42DF-A8AC-D6668EBA3D8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53B1D25-AEF4-4803-9E31-0FE1B7B9E577}" type="pres">
      <dgm:prSet presAssocID="{F36D23DA-4F92-42DF-A8AC-D6668EBA3D82}" presName="negativeSpace" presStyleCnt="0"/>
      <dgm:spPr/>
    </dgm:pt>
    <dgm:pt modelId="{6D535995-59A6-4389-A4C8-7BE570B5E448}" type="pres">
      <dgm:prSet presAssocID="{F36D23DA-4F92-42DF-A8AC-D6668EBA3D82}" presName="childText" presStyleLbl="conFgAcc1" presStyleIdx="3" presStyleCnt="8">
        <dgm:presLayoutVars>
          <dgm:bulletEnabled val="1"/>
        </dgm:presLayoutVars>
      </dgm:prSet>
      <dgm:spPr/>
    </dgm:pt>
    <dgm:pt modelId="{F00C405A-0E88-4F89-8518-B0B4463C9FEF}" type="pres">
      <dgm:prSet presAssocID="{B66A1768-FE9C-40EB-B3F2-4AC50677C443}" presName="spaceBetweenRectangles" presStyleCnt="0"/>
      <dgm:spPr/>
    </dgm:pt>
    <dgm:pt modelId="{FD5AF2D7-7E37-4DEC-988C-A94C0929358C}" type="pres">
      <dgm:prSet presAssocID="{71A169DC-B933-4BB8-A897-568E9054B089}" presName="parentLin" presStyleCnt="0"/>
      <dgm:spPr/>
    </dgm:pt>
    <dgm:pt modelId="{4E17986F-65EF-4335-AAD3-D403206EA5C3}" type="pres">
      <dgm:prSet presAssocID="{71A169DC-B933-4BB8-A897-568E9054B089}" presName="parentLeftMargin" presStyleLbl="node1" presStyleIdx="3" presStyleCnt="8"/>
      <dgm:spPr/>
    </dgm:pt>
    <dgm:pt modelId="{22AA55D5-0176-4486-B28A-AC0311E650E8}" type="pres">
      <dgm:prSet presAssocID="{71A169DC-B933-4BB8-A897-568E9054B08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FC7343B-72AF-4B93-A5D3-E432CD4FA363}" type="pres">
      <dgm:prSet presAssocID="{71A169DC-B933-4BB8-A897-568E9054B089}" presName="negativeSpace" presStyleCnt="0"/>
      <dgm:spPr/>
    </dgm:pt>
    <dgm:pt modelId="{105925C9-8176-44D5-9D7A-A09ED9BF480D}" type="pres">
      <dgm:prSet presAssocID="{71A169DC-B933-4BB8-A897-568E9054B089}" presName="childText" presStyleLbl="conFgAcc1" presStyleIdx="4" presStyleCnt="8">
        <dgm:presLayoutVars>
          <dgm:bulletEnabled val="1"/>
        </dgm:presLayoutVars>
      </dgm:prSet>
      <dgm:spPr/>
    </dgm:pt>
    <dgm:pt modelId="{B59134BE-BB5E-45AF-9FF7-DEF349ECE451}" type="pres">
      <dgm:prSet presAssocID="{6B8BFAF1-7F30-4D2B-AB81-A1413E7720A1}" presName="spaceBetweenRectangles" presStyleCnt="0"/>
      <dgm:spPr/>
    </dgm:pt>
    <dgm:pt modelId="{D0D57202-A06A-4087-8A9E-E22D936881AE}" type="pres">
      <dgm:prSet presAssocID="{95FD6BFF-E0FB-477A-BAE4-71CF0EA90106}" presName="parentLin" presStyleCnt="0"/>
      <dgm:spPr/>
    </dgm:pt>
    <dgm:pt modelId="{FDC14F64-29A1-44E1-837C-3B5719449476}" type="pres">
      <dgm:prSet presAssocID="{95FD6BFF-E0FB-477A-BAE4-71CF0EA90106}" presName="parentLeftMargin" presStyleLbl="node1" presStyleIdx="4" presStyleCnt="8"/>
      <dgm:spPr/>
    </dgm:pt>
    <dgm:pt modelId="{BB2E2F80-A8A2-4EA9-84B4-6B7AEA4B7CE2}" type="pres">
      <dgm:prSet presAssocID="{95FD6BFF-E0FB-477A-BAE4-71CF0EA9010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8C68919-3D73-4647-8193-A3B81AE00777}" type="pres">
      <dgm:prSet presAssocID="{95FD6BFF-E0FB-477A-BAE4-71CF0EA90106}" presName="negativeSpace" presStyleCnt="0"/>
      <dgm:spPr/>
    </dgm:pt>
    <dgm:pt modelId="{1321FB3B-2E2B-4C12-8314-4304424841AF}" type="pres">
      <dgm:prSet presAssocID="{95FD6BFF-E0FB-477A-BAE4-71CF0EA90106}" presName="childText" presStyleLbl="conFgAcc1" presStyleIdx="5" presStyleCnt="8">
        <dgm:presLayoutVars>
          <dgm:bulletEnabled val="1"/>
        </dgm:presLayoutVars>
      </dgm:prSet>
      <dgm:spPr/>
    </dgm:pt>
    <dgm:pt modelId="{86506F31-9F30-4DD4-A995-B4F86D101008}" type="pres">
      <dgm:prSet presAssocID="{08D3D783-B110-4A09-AC6C-E1AC274E33E1}" presName="spaceBetweenRectangles" presStyleCnt="0"/>
      <dgm:spPr/>
    </dgm:pt>
    <dgm:pt modelId="{96027F54-9238-448A-9732-A0EA2BA5D069}" type="pres">
      <dgm:prSet presAssocID="{D4943AC8-F71C-4522-AC52-5E341B313640}" presName="parentLin" presStyleCnt="0"/>
      <dgm:spPr/>
    </dgm:pt>
    <dgm:pt modelId="{77A9317E-07F7-4BDD-8E82-1CD07E2A6E25}" type="pres">
      <dgm:prSet presAssocID="{D4943AC8-F71C-4522-AC52-5E341B313640}" presName="parentLeftMargin" presStyleLbl="node1" presStyleIdx="5" presStyleCnt="8"/>
      <dgm:spPr/>
    </dgm:pt>
    <dgm:pt modelId="{FC550D3C-88F4-47CD-BDE3-3D4487469EFB}" type="pres">
      <dgm:prSet presAssocID="{D4943AC8-F71C-4522-AC52-5E341B31364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2FE66BA-3D07-4C10-81A1-EB71F4BE1059}" type="pres">
      <dgm:prSet presAssocID="{D4943AC8-F71C-4522-AC52-5E341B313640}" presName="negativeSpace" presStyleCnt="0"/>
      <dgm:spPr/>
    </dgm:pt>
    <dgm:pt modelId="{9C11FC86-54D7-4822-B863-AA306EDAE535}" type="pres">
      <dgm:prSet presAssocID="{D4943AC8-F71C-4522-AC52-5E341B313640}" presName="childText" presStyleLbl="conFgAcc1" presStyleIdx="6" presStyleCnt="8">
        <dgm:presLayoutVars>
          <dgm:bulletEnabled val="1"/>
        </dgm:presLayoutVars>
      </dgm:prSet>
      <dgm:spPr/>
    </dgm:pt>
    <dgm:pt modelId="{62F72309-2011-4F24-9487-94E0152DB087}" type="pres">
      <dgm:prSet presAssocID="{2055A3EA-FDA5-4EC6-8398-CCA0AB0FD3DA}" presName="spaceBetweenRectangles" presStyleCnt="0"/>
      <dgm:spPr/>
    </dgm:pt>
    <dgm:pt modelId="{E9D0F510-E683-47B8-B41B-87240A4FA66E}" type="pres">
      <dgm:prSet presAssocID="{96B0B791-C5C1-46DC-B778-55CF094CA1CF}" presName="parentLin" presStyleCnt="0"/>
      <dgm:spPr/>
    </dgm:pt>
    <dgm:pt modelId="{523A6A12-6812-4A34-AA36-6B3F462D7791}" type="pres">
      <dgm:prSet presAssocID="{96B0B791-C5C1-46DC-B778-55CF094CA1CF}" presName="parentLeftMargin" presStyleLbl="node1" presStyleIdx="6" presStyleCnt="8"/>
      <dgm:spPr/>
    </dgm:pt>
    <dgm:pt modelId="{24B6F6D2-003C-48F7-A008-2D78ED38EB9A}" type="pres">
      <dgm:prSet presAssocID="{96B0B791-C5C1-46DC-B778-55CF094CA1CF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48D3784A-7C5B-4420-93E3-C2E1C5557EDE}" type="pres">
      <dgm:prSet presAssocID="{96B0B791-C5C1-46DC-B778-55CF094CA1CF}" presName="negativeSpace" presStyleCnt="0"/>
      <dgm:spPr/>
    </dgm:pt>
    <dgm:pt modelId="{3515E56F-B9E9-4F8D-BE3D-6A78FB1222A3}" type="pres">
      <dgm:prSet presAssocID="{96B0B791-C5C1-46DC-B778-55CF094CA1C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B1C2B00-1B27-45A3-BF4B-FAE97B98AFD0}" type="presOf" srcId="{5442AF56-750C-4378-8232-F766EDAFB142}" destId="{CFC1DEFA-BDFA-4B38-9854-CE94E90A8885}" srcOrd="1" destOrd="0" presId="urn:microsoft.com/office/officeart/2005/8/layout/list1"/>
    <dgm:cxn modelId="{00A99D07-453E-4978-B2D7-F9F55CBC3299}" type="presOf" srcId="{AA4BD8CC-FDD6-441C-8EE6-87CC0B515EB5}" destId="{1B9A6BA2-FD6D-450F-B4B6-82AA17606979}" srcOrd="0" destOrd="1" presId="urn:microsoft.com/office/officeart/2005/8/layout/list1"/>
    <dgm:cxn modelId="{28FF7B0E-5575-4504-8C7A-7AF25E66945B}" type="presOf" srcId="{71A169DC-B933-4BB8-A897-568E9054B089}" destId="{22AA55D5-0176-4486-B28A-AC0311E650E8}" srcOrd="1" destOrd="0" presId="urn:microsoft.com/office/officeart/2005/8/layout/list1"/>
    <dgm:cxn modelId="{93F94113-5468-4658-8503-E07D7A5AB4C5}" type="presOf" srcId="{3A83D7B6-3DA9-4A6E-A07A-44C5F6A61983}" destId="{4D02936D-B8A8-48E9-8F90-7D0443B02811}" srcOrd="0" destOrd="0" presId="urn:microsoft.com/office/officeart/2005/8/layout/list1"/>
    <dgm:cxn modelId="{8DDC761A-BB23-411E-AA68-17C58D15856E}" srcId="{3A83D7B6-3DA9-4A6E-A07A-44C5F6A61983}" destId="{71A169DC-B933-4BB8-A897-568E9054B089}" srcOrd="4" destOrd="0" parTransId="{DEF31201-09A2-46A1-9771-83C87CC46F54}" sibTransId="{6B8BFAF1-7F30-4D2B-AB81-A1413E7720A1}"/>
    <dgm:cxn modelId="{A155FD1E-24E6-4B8A-AB27-5FE6EDE3B924}" srcId="{5442AF56-750C-4378-8232-F766EDAFB142}" destId="{9A6F28B3-0F13-428A-9B9C-91B3AC36F22C}" srcOrd="0" destOrd="0" parTransId="{A0CD2B2D-11FF-4A96-9107-694CC37C6210}" sibTransId="{620CE8A3-0B4E-4EC4-946A-6B2DA1D060BF}"/>
    <dgm:cxn modelId="{ACBEF632-F486-46CB-9346-6D9CDDD70C86}" srcId="{5442AF56-750C-4378-8232-F766EDAFB142}" destId="{AA4BD8CC-FDD6-441C-8EE6-87CC0B515EB5}" srcOrd="1" destOrd="0" parTransId="{1CBE5943-FD2F-40AB-89E1-0A2AF3B96B32}" sibTransId="{FB5F8826-5C30-49AE-89C5-352BBB4940F6}"/>
    <dgm:cxn modelId="{C61E4138-93C0-49F3-B1BF-8FC0D664AE85}" type="presOf" srcId="{9A6F28B3-0F13-428A-9B9C-91B3AC36F22C}" destId="{1B9A6BA2-FD6D-450F-B4B6-82AA17606979}" srcOrd="0" destOrd="0" presId="urn:microsoft.com/office/officeart/2005/8/layout/list1"/>
    <dgm:cxn modelId="{74F8EF40-C87B-4ED8-852A-6369B5D7560A}" type="presOf" srcId="{389E1FF5-62A2-4567-844F-6ADEC7D9C794}" destId="{7A8C5ACC-FED8-4351-936B-0D4549A8DFB4}" srcOrd="1" destOrd="0" presId="urn:microsoft.com/office/officeart/2005/8/layout/list1"/>
    <dgm:cxn modelId="{162D2D5D-0A5A-4B8C-9C4F-23852ACE9D08}" srcId="{3A83D7B6-3DA9-4A6E-A07A-44C5F6A61983}" destId="{96B0B791-C5C1-46DC-B778-55CF094CA1CF}" srcOrd="7" destOrd="0" parTransId="{39639674-876F-4038-8171-0C2100368E46}" sibTransId="{15D24297-4285-470F-A5F0-1220A8334D3A}"/>
    <dgm:cxn modelId="{F95CD061-61D9-4389-ADE3-AE3644BDB456}" srcId="{5442AF56-750C-4378-8232-F766EDAFB142}" destId="{58EE97C6-6E93-44B8-A1AC-EBA6C011FC1A}" srcOrd="2" destOrd="0" parTransId="{33FC8CCA-26EA-4A7A-96E6-1F66BC44DAB0}" sibTransId="{193F6A00-C753-459E-AA72-53DEEA966C05}"/>
    <dgm:cxn modelId="{C2B1A449-7391-4666-A8E6-02DD7F1F2BEB}" type="presOf" srcId="{95FD6BFF-E0FB-477A-BAE4-71CF0EA90106}" destId="{FDC14F64-29A1-44E1-837C-3B5719449476}" srcOrd="0" destOrd="0" presId="urn:microsoft.com/office/officeart/2005/8/layout/list1"/>
    <dgm:cxn modelId="{24D65372-B592-4F41-A8A4-A9651DB75EE6}" type="presOf" srcId="{D4943AC8-F71C-4522-AC52-5E341B313640}" destId="{FC550D3C-88F4-47CD-BDE3-3D4487469EFB}" srcOrd="1" destOrd="0" presId="urn:microsoft.com/office/officeart/2005/8/layout/list1"/>
    <dgm:cxn modelId="{4D0F7E78-78D6-4927-9FD4-C0B0DE93317E}" type="presOf" srcId="{96B0B791-C5C1-46DC-B778-55CF094CA1CF}" destId="{24B6F6D2-003C-48F7-A008-2D78ED38EB9A}" srcOrd="1" destOrd="0" presId="urn:microsoft.com/office/officeart/2005/8/layout/list1"/>
    <dgm:cxn modelId="{15FA257A-F465-43C0-A3B9-6399363A7F38}" type="presOf" srcId="{F36D23DA-4F92-42DF-A8AC-D6668EBA3D82}" destId="{86A4AE77-1A8C-4A4C-9155-C283A50D48DF}" srcOrd="0" destOrd="0" presId="urn:microsoft.com/office/officeart/2005/8/layout/list1"/>
    <dgm:cxn modelId="{8D95EA8D-4D90-4CC2-875A-FD982D19190E}" type="presOf" srcId="{F36D23DA-4F92-42DF-A8AC-D6668EBA3D82}" destId="{FFD65FF7-E848-4E45-8DDD-27789FD155F1}" srcOrd="1" destOrd="0" presId="urn:microsoft.com/office/officeart/2005/8/layout/list1"/>
    <dgm:cxn modelId="{A43B4791-CF5C-4448-9A9C-1059A7D107CF}" type="presOf" srcId="{389E1FF5-62A2-4567-844F-6ADEC7D9C794}" destId="{00C76A3A-705C-4E72-9B66-FD035C5F699F}" srcOrd="0" destOrd="0" presId="urn:microsoft.com/office/officeart/2005/8/layout/list1"/>
    <dgm:cxn modelId="{ACC38299-6B8B-4063-A0AE-6756C8CB2D16}" srcId="{3A83D7B6-3DA9-4A6E-A07A-44C5F6A61983}" destId="{F36D23DA-4F92-42DF-A8AC-D6668EBA3D82}" srcOrd="3" destOrd="0" parTransId="{05B12A24-9382-422C-BEDA-156AFAC2C3F4}" sibTransId="{B66A1768-FE9C-40EB-B3F2-4AC50677C443}"/>
    <dgm:cxn modelId="{230CA5A0-99C4-448C-8FAA-ED8024AA2BD1}" type="presOf" srcId="{A08EA208-DECD-4063-9576-D9EC34A2A2A8}" destId="{1B9A6BA2-FD6D-450F-B4B6-82AA17606979}" srcOrd="0" destOrd="4" presId="urn:microsoft.com/office/officeart/2005/8/layout/list1"/>
    <dgm:cxn modelId="{6BEC03A9-A0DE-4825-9A5A-64E582392C59}" srcId="{3A83D7B6-3DA9-4A6E-A07A-44C5F6A61983}" destId="{95FD6BFF-E0FB-477A-BAE4-71CF0EA90106}" srcOrd="5" destOrd="0" parTransId="{78125B0A-B914-4E79-A425-93D25836E853}" sibTransId="{08D3D783-B110-4A09-AC6C-E1AC274E33E1}"/>
    <dgm:cxn modelId="{91F5E2B4-128D-4D74-9ED6-11E93BB7402B}" type="presOf" srcId="{95FD6BFF-E0FB-477A-BAE4-71CF0EA90106}" destId="{BB2E2F80-A8A2-4EA9-84B4-6B7AEA4B7CE2}" srcOrd="1" destOrd="0" presId="urn:microsoft.com/office/officeart/2005/8/layout/list1"/>
    <dgm:cxn modelId="{070D9CB5-7141-4E21-9149-332B0C9B74DD}" type="presOf" srcId="{D4943AC8-F71C-4522-AC52-5E341B313640}" destId="{77A9317E-07F7-4BDD-8E82-1CD07E2A6E25}" srcOrd="0" destOrd="0" presId="urn:microsoft.com/office/officeart/2005/8/layout/list1"/>
    <dgm:cxn modelId="{6083D0BD-CBBD-43A6-B6D7-200EFE661238}" type="presOf" srcId="{F766DA47-19E7-461E-8BD1-F3905A5A6E0F}" destId="{1B9ADA95-5FD6-45DB-B923-556490F23597}" srcOrd="0" destOrd="0" presId="urn:microsoft.com/office/officeart/2005/8/layout/list1"/>
    <dgm:cxn modelId="{C4AE63BF-9D75-4D2F-AB1E-8F5D2B57558C}" srcId="{3A83D7B6-3DA9-4A6E-A07A-44C5F6A61983}" destId="{F766DA47-19E7-461E-8BD1-F3905A5A6E0F}" srcOrd="2" destOrd="0" parTransId="{CD8072BA-6E42-4287-8B8A-247F5B68AEBA}" sibTransId="{44000F88-6E6E-4187-9308-BB2D384C2F62}"/>
    <dgm:cxn modelId="{A62C7DD7-A0BC-4B9D-B849-B3C0214E9B5E}" type="presOf" srcId="{5442AF56-750C-4378-8232-F766EDAFB142}" destId="{4048A793-616F-4C97-8F3A-CD3B2C495DB6}" srcOrd="0" destOrd="0" presId="urn:microsoft.com/office/officeart/2005/8/layout/list1"/>
    <dgm:cxn modelId="{7D95C0DE-AE96-4928-A4C6-F37B088AEBD6}" type="presOf" srcId="{F766DA47-19E7-461E-8BD1-F3905A5A6E0F}" destId="{4D564B6C-E47F-4360-9FB5-371AD4AD7FAE}" srcOrd="1" destOrd="0" presId="urn:microsoft.com/office/officeart/2005/8/layout/list1"/>
    <dgm:cxn modelId="{5D00E9E1-6905-4548-8C4A-28F44F641EBB}" type="presOf" srcId="{8B420FF8-F49F-4708-9653-90066FAD158A}" destId="{1B9A6BA2-FD6D-450F-B4B6-82AA17606979}" srcOrd="0" destOrd="3" presId="urn:microsoft.com/office/officeart/2005/8/layout/list1"/>
    <dgm:cxn modelId="{498C02E7-DB67-42C2-BB37-287C8B35E20E}" type="presOf" srcId="{58EE97C6-6E93-44B8-A1AC-EBA6C011FC1A}" destId="{1B9A6BA2-FD6D-450F-B4B6-82AA17606979}" srcOrd="0" destOrd="2" presId="urn:microsoft.com/office/officeart/2005/8/layout/list1"/>
    <dgm:cxn modelId="{2F7446EB-CEFF-4B70-AB56-6432C41171A8}" type="presOf" srcId="{71A169DC-B933-4BB8-A897-568E9054B089}" destId="{4E17986F-65EF-4335-AAD3-D403206EA5C3}" srcOrd="0" destOrd="0" presId="urn:microsoft.com/office/officeart/2005/8/layout/list1"/>
    <dgm:cxn modelId="{74B3C1F1-A7F3-4C33-B569-6091DDEAC477}" type="presOf" srcId="{96B0B791-C5C1-46DC-B778-55CF094CA1CF}" destId="{523A6A12-6812-4A34-AA36-6B3F462D7791}" srcOrd="0" destOrd="0" presId="urn:microsoft.com/office/officeart/2005/8/layout/list1"/>
    <dgm:cxn modelId="{BAC6F0F2-5837-4F92-BF85-BB11FD7EB647}" srcId="{5442AF56-750C-4378-8232-F766EDAFB142}" destId="{A08EA208-DECD-4063-9576-D9EC34A2A2A8}" srcOrd="4" destOrd="0" parTransId="{22E7EFE0-9C2C-4BD5-B612-ADA5E334BD34}" sibTransId="{213F5BF2-DB39-42D7-ABF3-4F1A4D70FD53}"/>
    <dgm:cxn modelId="{666C19F5-682E-41BC-991E-985244F73A97}" srcId="{3A83D7B6-3DA9-4A6E-A07A-44C5F6A61983}" destId="{389E1FF5-62A2-4567-844F-6ADEC7D9C794}" srcOrd="1" destOrd="0" parTransId="{E1D12D19-042D-4386-B419-2D80AA777AD0}" sibTransId="{97CD12D9-B48F-4F25-BE3B-C68A14AC7791}"/>
    <dgm:cxn modelId="{378C8EF6-5FD8-4AEE-A7D3-07F533455A34}" srcId="{5442AF56-750C-4378-8232-F766EDAFB142}" destId="{8B420FF8-F49F-4708-9653-90066FAD158A}" srcOrd="3" destOrd="0" parTransId="{B476BC24-102F-4365-98EC-5A7E6CBAF89D}" sibTransId="{826B4495-5163-4189-BF64-877BD2E1623B}"/>
    <dgm:cxn modelId="{EA4411FB-3198-4D6C-84A7-5B229F2CBDFF}" srcId="{3A83D7B6-3DA9-4A6E-A07A-44C5F6A61983}" destId="{5442AF56-750C-4378-8232-F766EDAFB142}" srcOrd="0" destOrd="0" parTransId="{F2D01AC9-9845-4EA7-9DD6-20FBB3BB15A6}" sibTransId="{01089467-54D9-4AE7-A39F-018ED2575DD8}"/>
    <dgm:cxn modelId="{105035FE-EEF1-405E-B043-C92B4B63015B}" srcId="{3A83D7B6-3DA9-4A6E-A07A-44C5F6A61983}" destId="{D4943AC8-F71C-4522-AC52-5E341B313640}" srcOrd="6" destOrd="0" parTransId="{8F175FB1-0CE2-4D2D-84BE-02C4B219340A}" sibTransId="{2055A3EA-FDA5-4EC6-8398-CCA0AB0FD3DA}"/>
    <dgm:cxn modelId="{6188FB51-27D6-4779-A36B-449EE0D282D8}" type="presParOf" srcId="{4D02936D-B8A8-48E9-8F90-7D0443B02811}" destId="{EDCE8B32-9D0D-4F0A-B918-BAC6D4B431D0}" srcOrd="0" destOrd="0" presId="urn:microsoft.com/office/officeart/2005/8/layout/list1"/>
    <dgm:cxn modelId="{86A35843-3F15-453C-8FB2-489749E4227D}" type="presParOf" srcId="{EDCE8B32-9D0D-4F0A-B918-BAC6D4B431D0}" destId="{4048A793-616F-4C97-8F3A-CD3B2C495DB6}" srcOrd="0" destOrd="0" presId="urn:microsoft.com/office/officeart/2005/8/layout/list1"/>
    <dgm:cxn modelId="{88C26B45-6ABC-4DA2-B8E0-5FDA8E798D1D}" type="presParOf" srcId="{EDCE8B32-9D0D-4F0A-B918-BAC6D4B431D0}" destId="{CFC1DEFA-BDFA-4B38-9854-CE94E90A8885}" srcOrd="1" destOrd="0" presId="urn:microsoft.com/office/officeart/2005/8/layout/list1"/>
    <dgm:cxn modelId="{18385D0C-9115-4CD8-B754-2B0FB55B8BB7}" type="presParOf" srcId="{4D02936D-B8A8-48E9-8F90-7D0443B02811}" destId="{ADC09E9C-26E2-4221-A5A0-7865A65BB629}" srcOrd="1" destOrd="0" presId="urn:microsoft.com/office/officeart/2005/8/layout/list1"/>
    <dgm:cxn modelId="{EDAD2892-BB92-4EF4-B322-1C0D346578CF}" type="presParOf" srcId="{4D02936D-B8A8-48E9-8F90-7D0443B02811}" destId="{1B9A6BA2-FD6D-450F-B4B6-82AA17606979}" srcOrd="2" destOrd="0" presId="urn:microsoft.com/office/officeart/2005/8/layout/list1"/>
    <dgm:cxn modelId="{5E0552C0-E519-4984-A40E-FDA395CC37A4}" type="presParOf" srcId="{4D02936D-B8A8-48E9-8F90-7D0443B02811}" destId="{7882F8FB-593D-4588-B025-3203FF0A239B}" srcOrd="3" destOrd="0" presId="urn:microsoft.com/office/officeart/2005/8/layout/list1"/>
    <dgm:cxn modelId="{3AD05E50-CC5D-494C-AEC7-01EEB97FACEB}" type="presParOf" srcId="{4D02936D-B8A8-48E9-8F90-7D0443B02811}" destId="{7F918861-3C27-4274-BD60-5A7A54EB9F41}" srcOrd="4" destOrd="0" presId="urn:microsoft.com/office/officeart/2005/8/layout/list1"/>
    <dgm:cxn modelId="{6B11C5CE-BC6C-404D-BFCC-26F2CA6F6AA0}" type="presParOf" srcId="{7F918861-3C27-4274-BD60-5A7A54EB9F41}" destId="{00C76A3A-705C-4E72-9B66-FD035C5F699F}" srcOrd="0" destOrd="0" presId="urn:microsoft.com/office/officeart/2005/8/layout/list1"/>
    <dgm:cxn modelId="{64F808C5-D0BC-4744-8C4C-539D601C8E80}" type="presParOf" srcId="{7F918861-3C27-4274-BD60-5A7A54EB9F41}" destId="{7A8C5ACC-FED8-4351-936B-0D4549A8DFB4}" srcOrd="1" destOrd="0" presId="urn:microsoft.com/office/officeart/2005/8/layout/list1"/>
    <dgm:cxn modelId="{A05BD0A9-EEFE-4569-B7F5-2FB3DE937733}" type="presParOf" srcId="{4D02936D-B8A8-48E9-8F90-7D0443B02811}" destId="{8AFCF170-8849-446A-9625-C7FDC8935ADE}" srcOrd="5" destOrd="0" presId="urn:microsoft.com/office/officeart/2005/8/layout/list1"/>
    <dgm:cxn modelId="{C9B88C13-0C71-43F4-B6E0-3EF6C3AC3BEF}" type="presParOf" srcId="{4D02936D-B8A8-48E9-8F90-7D0443B02811}" destId="{27B11E39-7CA8-4ED6-A15C-95CFAA06A966}" srcOrd="6" destOrd="0" presId="urn:microsoft.com/office/officeart/2005/8/layout/list1"/>
    <dgm:cxn modelId="{8EA61894-4355-400F-ABB1-98FC36FA8814}" type="presParOf" srcId="{4D02936D-B8A8-48E9-8F90-7D0443B02811}" destId="{391044C8-42FA-48AD-B08D-4D0DF7002A37}" srcOrd="7" destOrd="0" presId="urn:microsoft.com/office/officeart/2005/8/layout/list1"/>
    <dgm:cxn modelId="{60FA702D-A3BB-4BE2-AAFD-FEF899C3F2BE}" type="presParOf" srcId="{4D02936D-B8A8-48E9-8F90-7D0443B02811}" destId="{F9E45D18-0691-4549-83B1-5C3EE227D03B}" srcOrd="8" destOrd="0" presId="urn:microsoft.com/office/officeart/2005/8/layout/list1"/>
    <dgm:cxn modelId="{AB6B9578-E75B-43CB-9EE0-113BBE4A8B4E}" type="presParOf" srcId="{F9E45D18-0691-4549-83B1-5C3EE227D03B}" destId="{1B9ADA95-5FD6-45DB-B923-556490F23597}" srcOrd="0" destOrd="0" presId="urn:microsoft.com/office/officeart/2005/8/layout/list1"/>
    <dgm:cxn modelId="{0A46D34F-EB68-4F74-B570-D6A82C996EF6}" type="presParOf" srcId="{F9E45D18-0691-4549-83B1-5C3EE227D03B}" destId="{4D564B6C-E47F-4360-9FB5-371AD4AD7FAE}" srcOrd="1" destOrd="0" presId="urn:microsoft.com/office/officeart/2005/8/layout/list1"/>
    <dgm:cxn modelId="{B1CEFBA6-9E96-4FAC-85AA-9818CB9B660B}" type="presParOf" srcId="{4D02936D-B8A8-48E9-8F90-7D0443B02811}" destId="{D52F56BA-417E-4823-9159-86BE7642F1C0}" srcOrd="9" destOrd="0" presId="urn:microsoft.com/office/officeart/2005/8/layout/list1"/>
    <dgm:cxn modelId="{706ACC45-83CE-45BA-B2A8-EBE2AAF35CDB}" type="presParOf" srcId="{4D02936D-B8A8-48E9-8F90-7D0443B02811}" destId="{1FE03BA4-A611-48D3-9BE8-0ADA16D58768}" srcOrd="10" destOrd="0" presId="urn:microsoft.com/office/officeart/2005/8/layout/list1"/>
    <dgm:cxn modelId="{05845F0F-8FCB-496C-9509-0B912D1EE607}" type="presParOf" srcId="{4D02936D-B8A8-48E9-8F90-7D0443B02811}" destId="{2D1B5A2F-12A5-4D89-876B-06643FC186FD}" srcOrd="11" destOrd="0" presId="urn:microsoft.com/office/officeart/2005/8/layout/list1"/>
    <dgm:cxn modelId="{AFF9B206-26EB-4B09-BE93-484563169628}" type="presParOf" srcId="{4D02936D-B8A8-48E9-8F90-7D0443B02811}" destId="{BEE3001C-8A87-4D98-B063-032D47157A72}" srcOrd="12" destOrd="0" presId="urn:microsoft.com/office/officeart/2005/8/layout/list1"/>
    <dgm:cxn modelId="{BB7B4060-A90A-4720-BAA1-FC857CCDDCF4}" type="presParOf" srcId="{BEE3001C-8A87-4D98-B063-032D47157A72}" destId="{86A4AE77-1A8C-4A4C-9155-C283A50D48DF}" srcOrd="0" destOrd="0" presId="urn:microsoft.com/office/officeart/2005/8/layout/list1"/>
    <dgm:cxn modelId="{800112EE-A176-45C0-899E-8F427401B3F5}" type="presParOf" srcId="{BEE3001C-8A87-4D98-B063-032D47157A72}" destId="{FFD65FF7-E848-4E45-8DDD-27789FD155F1}" srcOrd="1" destOrd="0" presId="urn:microsoft.com/office/officeart/2005/8/layout/list1"/>
    <dgm:cxn modelId="{83FA8266-8FC0-48E3-B0ED-B4C6FCC05246}" type="presParOf" srcId="{4D02936D-B8A8-48E9-8F90-7D0443B02811}" destId="{D53B1D25-AEF4-4803-9E31-0FE1B7B9E577}" srcOrd="13" destOrd="0" presId="urn:microsoft.com/office/officeart/2005/8/layout/list1"/>
    <dgm:cxn modelId="{EE02AF37-3772-4BBA-829B-5E59A77FEC1F}" type="presParOf" srcId="{4D02936D-B8A8-48E9-8F90-7D0443B02811}" destId="{6D535995-59A6-4389-A4C8-7BE570B5E448}" srcOrd="14" destOrd="0" presId="urn:microsoft.com/office/officeart/2005/8/layout/list1"/>
    <dgm:cxn modelId="{9DB9AC21-3510-4803-BF0B-069A0F611ED9}" type="presParOf" srcId="{4D02936D-B8A8-48E9-8F90-7D0443B02811}" destId="{F00C405A-0E88-4F89-8518-B0B4463C9FEF}" srcOrd="15" destOrd="0" presId="urn:microsoft.com/office/officeart/2005/8/layout/list1"/>
    <dgm:cxn modelId="{B8AB7172-8511-4CF5-9EB2-7F7375FB5F44}" type="presParOf" srcId="{4D02936D-B8A8-48E9-8F90-7D0443B02811}" destId="{FD5AF2D7-7E37-4DEC-988C-A94C0929358C}" srcOrd="16" destOrd="0" presId="urn:microsoft.com/office/officeart/2005/8/layout/list1"/>
    <dgm:cxn modelId="{F929CC3B-2557-4A03-9EE6-14B2976A64D4}" type="presParOf" srcId="{FD5AF2D7-7E37-4DEC-988C-A94C0929358C}" destId="{4E17986F-65EF-4335-AAD3-D403206EA5C3}" srcOrd="0" destOrd="0" presId="urn:microsoft.com/office/officeart/2005/8/layout/list1"/>
    <dgm:cxn modelId="{0FAAFAF0-9A0C-405B-9B71-15ECF2A4F3FF}" type="presParOf" srcId="{FD5AF2D7-7E37-4DEC-988C-A94C0929358C}" destId="{22AA55D5-0176-4486-B28A-AC0311E650E8}" srcOrd="1" destOrd="0" presId="urn:microsoft.com/office/officeart/2005/8/layout/list1"/>
    <dgm:cxn modelId="{0941DC0F-F3EA-48D9-9D39-A43182FB5626}" type="presParOf" srcId="{4D02936D-B8A8-48E9-8F90-7D0443B02811}" destId="{2FC7343B-72AF-4B93-A5D3-E432CD4FA363}" srcOrd="17" destOrd="0" presId="urn:microsoft.com/office/officeart/2005/8/layout/list1"/>
    <dgm:cxn modelId="{04D2A187-790A-4D8E-8015-D10F8078E3BD}" type="presParOf" srcId="{4D02936D-B8A8-48E9-8F90-7D0443B02811}" destId="{105925C9-8176-44D5-9D7A-A09ED9BF480D}" srcOrd="18" destOrd="0" presId="urn:microsoft.com/office/officeart/2005/8/layout/list1"/>
    <dgm:cxn modelId="{771A6559-C41A-41EB-963C-585AD18C62EA}" type="presParOf" srcId="{4D02936D-B8A8-48E9-8F90-7D0443B02811}" destId="{B59134BE-BB5E-45AF-9FF7-DEF349ECE451}" srcOrd="19" destOrd="0" presId="urn:microsoft.com/office/officeart/2005/8/layout/list1"/>
    <dgm:cxn modelId="{6EE07C67-4F18-47FE-98EF-4A607595FFB9}" type="presParOf" srcId="{4D02936D-B8A8-48E9-8F90-7D0443B02811}" destId="{D0D57202-A06A-4087-8A9E-E22D936881AE}" srcOrd="20" destOrd="0" presId="urn:microsoft.com/office/officeart/2005/8/layout/list1"/>
    <dgm:cxn modelId="{3D6E01B2-1B4B-43EA-8A78-840F29209B11}" type="presParOf" srcId="{D0D57202-A06A-4087-8A9E-E22D936881AE}" destId="{FDC14F64-29A1-44E1-837C-3B5719449476}" srcOrd="0" destOrd="0" presId="urn:microsoft.com/office/officeart/2005/8/layout/list1"/>
    <dgm:cxn modelId="{21C5F94B-D9D0-45A0-AC35-997EEB48D9A5}" type="presParOf" srcId="{D0D57202-A06A-4087-8A9E-E22D936881AE}" destId="{BB2E2F80-A8A2-4EA9-84B4-6B7AEA4B7CE2}" srcOrd="1" destOrd="0" presId="urn:microsoft.com/office/officeart/2005/8/layout/list1"/>
    <dgm:cxn modelId="{50C2EB51-895A-471E-B017-95D6CB3931B2}" type="presParOf" srcId="{4D02936D-B8A8-48E9-8F90-7D0443B02811}" destId="{58C68919-3D73-4647-8193-A3B81AE00777}" srcOrd="21" destOrd="0" presId="urn:microsoft.com/office/officeart/2005/8/layout/list1"/>
    <dgm:cxn modelId="{54B2B458-D418-4093-A41E-F8B5F20F762D}" type="presParOf" srcId="{4D02936D-B8A8-48E9-8F90-7D0443B02811}" destId="{1321FB3B-2E2B-4C12-8314-4304424841AF}" srcOrd="22" destOrd="0" presId="urn:microsoft.com/office/officeart/2005/8/layout/list1"/>
    <dgm:cxn modelId="{72D06B57-7AE1-4576-8CAC-C2CE9CEFE2ED}" type="presParOf" srcId="{4D02936D-B8A8-48E9-8F90-7D0443B02811}" destId="{86506F31-9F30-4DD4-A995-B4F86D101008}" srcOrd="23" destOrd="0" presId="urn:microsoft.com/office/officeart/2005/8/layout/list1"/>
    <dgm:cxn modelId="{7BCDA426-8126-49C3-A83A-4A6F00050977}" type="presParOf" srcId="{4D02936D-B8A8-48E9-8F90-7D0443B02811}" destId="{96027F54-9238-448A-9732-A0EA2BA5D069}" srcOrd="24" destOrd="0" presId="urn:microsoft.com/office/officeart/2005/8/layout/list1"/>
    <dgm:cxn modelId="{4181D6EA-274B-4FC8-A6E4-2BBCBB8552E8}" type="presParOf" srcId="{96027F54-9238-448A-9732-A0EA2BA5D069}" destId="{77A9317E-07F7-4BDD-8E82-1CD07E2A6E25}" srcOrd="0" destOrd="0" presId="urn:microsoft.com/office/officeart/2005/8/layout/list1"/>
    <dgm:cxn modelId="{1D164504-1066-4F84-BD16-0A865FCA5523}" type="presParOf" srcId="{96027F54-9238-448A-9732-A0EA2BA5D069}" destId="{FC550D3C-88F4-47CD-BDE3-3D4487469EFB}" srcOrd="1" destOrd="0" presId="urn:microsoft.com/office/officeart/2005/8/layout/list1"/>
    <dgm:cxn modelId="{2FEE78A6-6B24-4381-B2E6-DFB99CF89D25}" type="presParOf" srcId="{4D02936D-B8A8-48E9-8F90-7D0443B02811}" destId="{F2FE66BA-3D07-4C10-81A1-EB71F4BE1059}" srcOrd="25" destOrd="0" presId="urn:microsoft.com/office/officeart/2005/8/layout/list1"/>
    <dgm:cxn modelId="{44D2477B-166B-400D-B7FE-B5CBE2A0B997}" type="presParOf" srcId="{4D02936D-B8A8-48E9-8F90-7D0443B02811}" destId="{9C11FC86-54D7-4822-B863-AA306EDAE535}" srcOrd="26" destOrd="0" presId="urn:microsoft.com/office/officeart/2005/8/layout/list1"/>
    <dgm:cxn modelId="{37C65997-031F-4EFC-B02A-C8B5CF3E8598}" type="presParOf" srcId="{4D02936D-B8A8-48E9-8F90-7D0443B02811}" destId="{62F72309-2011-4F24-9487-94E0152DB087}" srcOrd="27" destOrd="0" presId="urn:microsoft.com/office/officeart/2005/8/layout/list1"/>
    <dgm:cxn modelId="{5BE8DA3C-D4CC-43D5-AE01-201EAB433E1F}" type="presParOf" srcId="{4D02936D-B8A8-48E9-8F90-7D0443B02811}" destId="{E9D0F510-E683-47B8-B41B-87240A4FA66E}" srcOrd="28" destOrd="0" presId="urn:microsoft.com/office/officeart/2005/8/layout/list1"/>
    <dgm:cxn modelId="{4695B7ED-43A7-4EE1-9E71-7D2202E48557}" type="presParOf" srcId="{E9D0F510-E683-47B8-B41B-87240A4FA66E}" destId="{523A6A12-6812-4A34-AA36-6B3F462D7791}" srcOrd="0" destOrd="0" presId="urn:microsoft.com/office/officeart/2005/8/layout/list1"/>
    <dgm:cxn modelId="{C4A56E36-DCE9-4136-A2FB-0BAA52FC7938}" type="presParOf" srcId="{E9D0F510-E683-47B8-B41B-87240A4FA66E}" destId="{24B6F6D2-003C-48F7-A008-2D78ED38EB9A}" srcOrd="1" destOrd="0" presId="urn:microsoft.com/office/officeart/2005/8/layout/list1"/>
    <dgm:cxn modelId="{9524148E-105D-457D-8397-8E29119BCE18}" type="presParOf" srcId="{4D02936D-B8A8-48E9-8F90-7D0443B02811}" destId="{48D3784A-7C5B-4420-93E3-C2E1C5557EDE}" srcOrd="29" destOrd="0" presId="urn:microsoft.com/office/officeart/2005/8/layout/list1"/>
    <dgm:cxn modelId="{245FF786-5D54-4C35-ABFA-CF94C899E1A8}" type="presParOf" srcId="{4D02936D-B8A8-48E9-8F90-7D0443B02811}" destId="{3515E56F-B9E9-4F8D-BE3D-6A78FB1222A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44FA0-73F4-485E-9301-E224A21BAB3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7959EDD-1579-4172-A33C-99C7681DE107}">
      <dgm:prSet/>
      <dgm:spPr/>
      <dgm:t>
        <a:bodyPr/>
        <a:lstStyle/>
        <a:p>
          <a:r>
            <a:rPr lang="en-US" b="1" i="1" dirty="0"/>
            <a:t>The Department of Personnel Management (DPM) is transitioning recruitment operations into the Dayforce Recruitment Platform.</a:t>
          </a:r>
        </a:p>
      </dgm:t>
    </dgm:pt>
    <dgm:pt modelId="{3D7F168D-AAE2-49C3-A55F-F4A4528DAD3A}" type="parTrans" cxnId="{E6935C9F-F8B5-4E15-ADFB-A84723DDA3E1}">
      <dgm:prSet/>
      <dgm:spPr/>
      <dgm:t>
        <a:bodyPr/>
        <a:lstStyle/>
        <a:p>
          <a:endParaRPr lang="en-US"/>
        </a:p>
      </dgm:t>
    </dgm:pt>
    <dgm:pt modelId="{DF273980-54BC-4DD0-81BF-22129A532A7C}" type="sibTrans" cxnId="{E6935C9F-F8B5-4E15-ADFB-A84723DDA3E1}">
      <dgm:prSet/>
      <dgm:spPr/>
      <dgm:t>
        <a:bodyPr/>
        <a:lstStyle/>
        <a:p>
          <a:endParaRPr lang="en-US"/>
        </a:p>
      </dgm:t>
    </dgm:pt>
    <dgm:pt modelId="{31CF7ADF-11A4-4C6A-A2B7-F95B0F73E9F3}">
      <dgm:prSet/>
      <dgm:spPr/>
      <dgm:t>
        <a:bodyPr/>
        <a:lstStyle/>
        <a:p>
          <a:r>
            <a:rPr lang="en-US" b="1" i="1" dirty="0"/>
            <a:t>This transition is designed to streamline recruitment processes, improve efficiency, and centralize hiring activities.</a:t>
          </a:r>
        </a:p>
      </dgm:t>
    </dgm:pt>
    <dgm:pt modelId="{564985BF-6BD5-44D3-890F-C577212ED12F}" type="parTrans" cxnId="{273335F1-3030-4425-A219-850D758DE378}">
      <dgm:prSet/>
      <dgm:spPr/>
      <dgm:t>
        <a:bodyPr/>
        <a:lstStyle/>
        <a:p>
          <a:endParaRPr lang="en-US"/>
        </a:p>
      </dgm:t>
    </dgm:pt>
    <dgm:pt modelId="{31332164-76DF-44F1-849F-3ADECD1C4B81}" type="sibTrans" cxnId="{273335F1-3030-4425-A219-850D758DE378}">
      <dgm:prSet/>
      <dgm:spPr/>
      <dgm:t>
        <a:bodyPr/>
        <a:lstStyle/>
        <a:p>
          <a:endParaRPr lang="en-US"/>
        </a:p>
      </dgm:t>
    </dgm:pt>
    <dgm:pt modelId="{25EC3B8A-E1FB-4E81-B289-FD8F4BD2D12C}">
      <dgm:prSet/>
      <dgm:spPr/>
      <dgm:t>
        <a:bodyPr/>
        <a:lstStyle/>
        <a:p>
          <a:r>
            <a:rPr lang="en-US" b="1" i="1" dirty="0"/>
            <a:t>Hiring Managers and Support Staff will play a critical role in ensuring a successful implementation</a:t>
          </a:r>
          <a:r>
            <a:rPr lang="en-US" i="1" dirty="0"/>
            <a:t>.</a:t>
          </a:r>
        </a:p>
      </dgm:t>
    </dgm:pt>
    <dgm:pt modelId="{106D092A-4639-4DC0-9B06-0F21089591BF}" type="parTrans" cxnId="{6E3B389A-9392-428C-8ADF-7D58F7633B81}">
      <dgm:prSet/>
      <dgm:spPr/>
      <dgm:t>
        <a:bodyPr/>
        <a:lstStyle/>
        <a:p>
          <a:endParaRPr lang="en-US"/>
        </a:p>
      </dgm:t>
    </dgm:pt>
    <dgm:pt modelId="{695EE417-FA5C-4AF3-A299-E08E1655828A}" type="sibTrans" cxnId="{6E3B389A-9392-428C-8ADF-7D58F7633B81}">
      <dgm:prSet/>
      <dgm:spPr/>
      <dgm:t>
        <a:bodyPr/>
        <a:lstStyle/>
        <a:p>
          <a:endParaRPr lang="en-US"/>
        </a:p>
      </dgm:t>
    </dgm:pt>
    <dgm:pt modelId="{76B54F4D-2A12-4F30-A998-E6CDF358F153}">
      <dgm:prSet/>
      <dgm:spPr/>
      <dgm:t>
        <a:bodyPr/>
        <a:lstStyle/>
        <a:p>
          <a:r>
            <a:rPr lang="en-US" b="1" i="1" dirty="0"/>
            <a:t>This training will provide hands-on guidance and expectations for all users.</a:t>
          </a:r>
        </a:p>
      </dgm:t>
    </dgm:pt>
    <dgm:pt modelId="{2C9A7537-E454-42B6-BD34-E69552EFCA60}" type="parTrans" cxnId="{272996AB-39A6-4BD7-88B0-970771DA3815}">
      <dgm:prSet/>
      <dgm:spPr/>
      <dgm:t>
        <a:bodyPr/>
        <a:lstStyle/>
        <a:p>
          <a:endParaRPr lang="en-US"/>
        </a:p>
      </dgm:t>
    </dgm:pt>
    <dgm:pt modelId="{135DE8F8-3053-4ED0-9B36-BD187D5CE33F}" type="sibTrans" cxnId="{272996AB-39A6-4BD7-88B0-970771DA3815}">
      <dgm:prSet/>
      <dgm:spPr/>
      <dgm:t>
        <a:bodyPr/>
        <a:lstStyle/>
        <a:p>
          <a:endParaRPr lang="en-US"/>
        </a:p>
      </dgm:t>
    </dgm:pt>
    <dgm:pt modelId="{C42C4C63-FA7F-42C5-9DA2-7B072CDB9098}" type="pres">
      <dgm:prSet presAssocID="{C9B44FA0-73F4-485E-9301-E224A21BAB31}" presName="root" presStyleCnt="0">
        <dgm:presLayoutVars>
          <dgm:dir/>
          <dgm:resizeHandles val="exact"/>
        </dgm:presLayoutVars>
      </dgm:prSet>
      <dgm:spPr/>
    </dgm:pt>
    <dgm:pt modelId="{AA537F07-FE2F-4537-A5DE-EB2E645F98F4}" type="pres">
      <dgm:prSet presAssocID="{C9B44FA0-73F4-485E-9301-E224A21BAB31}" presName="container" presStyleCnt="0">
        <dgm:presLayoutVars>
          <dgm:dir/>
          <dgm:resizeHandles val="exact"/>
        </dgm:presLayoutVars>
      </dgm:prSet>
      <dgm:spPr/>
    </dgm:pt>
    <dgm:pt modelId="{A3A30099-4A0C-4D51-8AC1-D0DC1C829419}" type="pres">
      <dgm:prSet presAssocID="{D7959EDD-1579-4172-A33C-99C7681DE107}" presName="compNode" presStyleCnt="0"/>
      <dgm:spPr/>
    </dgm:pt>
    <dgm:pt modelId="{3109A376-E296-4B5C-B684-83529914F3F6}" type="pres">
      <dgm:prSet presAssocID="{D7959EDD-1579-4172-A33C-99C7681DE107}" presName="iconBgRect" presStyleLbl="bgShp" presStyleIdx="0" presStyleCnt="4"/>
      <dgm:spPr/>
    </dgm:pt>
    <dgm:pt modelId="{1835B601-851B-4D83-8C3D-80C3289BA3A3}" type="pres">
      <dgm:prSet presAssocID="{D7959EDD-1579-4172-A33C-99C7681DE107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E735C33-C6FE-4ECD-A3D4-B87BA34A415E}" type="pres">
      <dgm:prSet presAssocID="{D7959EDD-1579-4172-A33C-99C7681DE107}" presName="spaceRect" presStyleCnt="0"/>
      <dgm:spPr/>
    </dgm:pt>
    <dgm:pt modelId="{8AA31352-41AF-4E23-A321-1C11986855C5}" type="pres">
      <dgm:prSet presAssocID="{D7959EDD-1579-4172-A33C-99C7681DE107}" presName="textRect" presStyleLbl="revTx" presStyleIdx="0" presStyleCnt="4">
        <dgm:presLayoutVars>
          <dgm:chMax val="1"/>
          <dgm:chPref val="1"/>
        </dgm:presLayoutVars>
      </dgm:prSet>
      <dgm:spPr/>
    </dgm:pt>
    <dgm:pt modelId="{B0B279C7-E0BF-48DA-ABB2-646DAD8A307F}" type="pres">
      <dgm:prSet presAssocID="{DF273980-54BC-4DD0-81BF-22129A532A7C}" presName="sibTrans" presStyleLbl="sibTrans2D1" presStyleIdx="0" presStyleCnt="0"/>
      <dgm:spPr/>
    </dgm:pt>
    <dgm:pt modelId="{84B57FBE-32EC-4D89-8910-5E44659B532A}" type="pres">
      <dgm:prSet presAssocID="{31CF7ADF-11A4-4C6A-A2B7-F95B0F73E9F3}" presName="compNode" presStyleCnt="0"/>
      <dgm:spPr/>
    </dgm:pt>
    <dgm:pt modelId="{3900F729-9943-477C-8CB6-53B2188F1ADC}" type="pres">
      <dgm:prSet presAssocID="{31CF7ADF-11A4-4C6A-A2B7-F95B0F73E9F3}" presName="iconBgRect" presStyleLbl="bgShp" presStyleIdx="1" presStyleCnt="4"/>
      <dgm:spPr/>
    </dgm:pt>
    <dgm:pt modelId="{9ED283DC-969D-4585-B4C6-EAF26FFF2835}" type="pres">
      <dgm:prSet presAssocID="{31CF7ADF-11A4-4C6A-A2B7-F95B0F73E9F3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122CB7B0-2DF2-499C-8A45-18D5826A629B}" type="pres">
      <dgm:prSet presAssocID="{31CF7ADF-11A4-4C6A-A2B7-F95B0F73E9F3}" presName="spaceRect" presStyleCnt="0"/>
      <dgm:spPr/>
    </dgm:pt>
    <dgm:pt modelId="{4372B173-238D-4B69-8857-96EF0E9D5FF0}" type="pres">
      <dgm:prSet presAssocID="{31CF7ADF-11A4-4C6A-A2B7-F95B0F73E9F3}" presName="textRect" presStyleLbl="revTx" presStyleIdx="1" presStyleCnt="4">
        <dgm:presLayoutVars>
          <dgm:chMax val="1"/>
          <dgm:chPref val="1"/>
        </dgm:presLayoutVars>
      </dgm:prSet>
      <dgm:spPr/>
    </dgm:pt>
    <dgm:pt modelId="{F437C40E-C7D5-4303-8B32-90BD7178C4AB}" type="pres">
      <dgm:prSet presAssocID="{31332164-76DF-44F1-849F-3ADECD1C4B81}" presName="sibTrans" presStyleLbl="sibTrans2D1" presStyleIdx="0" presStyleCnt="0"/>
      <dgm:spPr/>
    </dgm:pt>
    <dgm:pt modelId="{954B58F1-5769-4815-9830-0357808006D6}" type="pres">
      <dgm:prSet presAssocID="{25EC3B8A-E1FB-4E81-B289-FD8F4BD2D12C}" presName="compNode" presStyleCnt="0"/>
      <dgm:spPr/>
    </dgm:pt>
    <dgm:pt modelId="{C04CEECA-248A-4E9A-94D2-B5751C708D0C}" type="pres">
      <dgm:prSet presAssocID="{25EC3B8A-E1FB-4E81-B289-FD8F4BD2D12C}" presName="iconBgRect" presStyleLbl="bgShp" presStyleIdx="2" presStyleCnt="4"/>
      <dgm:spPr/>
    </dgm:pt>
    <dgm:pt modelId="{138D285D-8DA2-4E76-8285-22AAD4333507}" type="pres">
      <dgm:prSet presAssocID="{25EC3B8A-E1FB-4E81-B289-FD8F4BD2D12C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6520B13-CC29-44AE-9B6D-CE8CC1496B33}" type="pres">
      <dgm:prSet presAssocID="{25EC3B8A-E1FB-4E81-B289-FD8F4BD2D12C}" presName="spaceRect" presStyleCnt="0"/>
      <dgm:spPr/>
    </dgm:pt>
    <dgm:pt modelId="{F387E70D-896D-44B9-BCCD-E9FF5311B410}" type="pres">
      <dgm:prSet presAssocID="{25EC3B8A-E1FB-4E81-B289-FD8F4BD2D12C}" presName="textRect" presStyleLbl="revTx" presStyleIdx="2" presStyleCnt="4">
        <dgm:presLayoutVars>
          <dgm:chMax val="1"/>
          <dgm:chPref val="1"/>
        </dgm:presLayoutVars>
      </dgm:prSet>
      <dgm:spPr/>
    </dgm:pt>
    <dgm:pt modelId="{E1496B17-41DF-4699-A0D4-75848DEECA45}" type="pres">
      <dgm:prSet presAssocID="{695EE417-FA5C-4AF3-A299-E08E1655828A}" presName="sibTrans" presStyleLbl="sibTrans2D1" presStyleIdx="0" presStyleCnt="0"/>
      <dgm:spPr/>
    </dgm:pt>
    <dgm:pt modelId="{30793B63-B7E8-4504-AE9D-9669116E0377}" type="pres">
      <dgm:prSet presAssocID="{76B54F4D-2A12-4F30-A998-E6CDF358F153}" presName="compNode" presStyleCnt="0"/>
      <dgm:spPr/>
    </dgm:pt>
    <dgm:pt modelId="{9011A1F4-BB40-4538-98AF-4D55B81D2E9C}" type="pres">
      <dgm:prSet presAssocID="{76B54F4D-2A12-4F30-A998-E6CDF358F153}" presName="iconBgRect" presStyleLbl="bgShp" presStyleIdx="3" presStyleCnt="4"/>
      <dgm:spPr/>
    </dgm:pt>
    <dgm:pt modelId="{E7683DA1-14B1-4F5F-968E-FE8A8C87710A}" type="pres">
      <dgm:prSet presAssocID="{76B54F4D-2A12-4F30-A998-E6CDF358F153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2EBD3042-2937-4A0A-B1C5-2F43CD3EDCD9}" type="pres">
      <dgm:prSet presAssocID="{76B54F4D-2A12-4F30-A998-E6CDF358F153}" presName="spaceRect" presStyleCnt="0"/>
      <dgm:spPr/>
    </dgm:pt>
    <dgm:pt modelId="{342F4122-01AC-4EC8-B3C7-5C68F246715A}" type="pres">
      <dgm:prSet presAssocID="{76B54F4D-2A12-4F30-A998-E6CDF358F15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78E7B1A-7FE1-4C7E-B59E-DDD4549F4148}" type="presOf" srcId="{25EC3B8A-E1FB-4E81-B289-FD8F4BD2D12C}" destId="{F387E70D-896D-44B9-BCCD-E9FF5311B410}" srcOrd="0" destOrd="0" presId="urn:microsoft.com/office/officeart/2018/2/layout/IconCircleList"/>
    <dgm:cxn modelId="{2A034335-55FF-4178-92D3-7AE932587598}" type="presOf" srcId="{31CF7ADF-11A4-4C6A-A2B7-F95B0F73E9F3}" destId="{4372B173-238D-4B69-8857-96EF0E9D5FF0}" srcOrd="0" destOrd="0" presId="urn:microsoft.com/office/officeart/2018/2/layout/IconCircleList"/>
    <dgm:cxn modelId="{1FE20D4A-D486-418D-84CE-B9AAA5DA2F91}" type="presOf" srcId="{695EE417-FA5C-4AF3-A299-E08E1655828A}" destId="{E1496B17-41DF-4699-A0D4-75848DEECA45}" srcOrd="0" destOrd="0" presId="urn:microsoft.com/office/officeart/2018/2/layout/IconCircleList"/>
    <dgm:cxn modelId="{8F5A9256-A775-4C7D-8924-A806EB59976E}" type="presOf" srcId="{76B54F4D-2A12-4F30-A998-E6CDF358F153}" destId="{342F4122-01AC-4EC8-B3C7-5C68F246715A}" srcOrd="0" destOrd="0" presId="urn:microsoft.com/office/officeart/2018/2/layout/IconCircleList"/>
    <dgm:cxn modelId="{6E3B389A-9392-428C-8ADF-7D58F7633B81}" srcId="{C9B44FA0-73F4-485E-9301-E224A21BAB31}" destId="{25EC3B8A-E1FB-4E81-B289-FD8F4BD2D12C}" srcOrd="2" destOrd="0" parTransId="{106D092A-4639-4DC0-9B06-0F21089591BF}" sibTransId="{695EE417-FA5C-4AF3-A299-E08E1655828A}"/>
    <dgm:cxn modelId="{E6935C9F-F8B5-4E15-ADFB-A84723DDA3E1}" srcId="{C9B44FA0-73F4-485E-9301-E224A21BAB31}" destId="{D7959EDD-1579-4172-A33C-99C7681DE107}" srcOrd="0" destOrd="0" parTransId="{3D7F168D-AAE2-49C3-A55F-F4A4528DAD3A}" sibTransId="{DF273980-54BC-4DD0-81BF-22129A532A7C}"/>
    <dgm:cxn modelId="{272996AB-39A6-4BD7-88B0-970771DA3815}" srcId="{C9B44FA0-73F4-485E-9301-E224A21BAB31}" destId="{76B54F4D-2A12-4F30-A998-E6CDF358F153}" srcOrd="3" destOrd="0" parTransId="{2C9A7537-E454-42B6-BD34-E69552EFCA60}" sibTransId="{135DE8F8-3053-4ED0-9B36-BD187D5CE33F}"/>
    <dgm:cxn modelId="{C0CD3AC5-CD27-4407-A9E1-D1E33F73CAD8}" type="presOf" srcId="{C9B44FA0-73F4-485E-9301-E224A21BAB31}" destId="{C42C4C63-FA7F-42C5-9DA2-7B072CDB9098}" srcOrd="0" destOrd="0" presId="urn:microsoft.com/office/officeart/2018/2/layout/IconCircleList"/>
    <dgm:cxn modelId="{F92F50D9-395B-499C-9F4C-4AA1130530F2}" type="presOf" srcId="{DF273980-54BC-4DD0-81BF-22129A532A7C}" destId="{B0B279C7-E0BF-48DA-ABB2-646DAD8A307F}" srcOrd="0" destOrd="0" presId="urn:microsoft.com/office/officeart/2018/2/layout/IconCircleList"/>
    <dgm:cxn modelId="{97CBF4EC-76A9-42A7-B094-F167FAEAE204}" type="presOf" srcId="{D7959EDD-1579-4172-A33C-99C7681DE107}" destId="{8AA31352-41AF-4E23-A321-1C11986855C5}" srcOrd="0" destOrd="0" presId="urn:microsoft.com/office/officeart/2018/2/layout/IconCircleList"/>
    <dgm:cxn modelId="{889BF3F0-ED61-40F0-A298-3F80953C1998}" type="presOf" srcId="{31332164-76DF-44F1-849F-3ADECD1C4B81}" destId="{F437C40E-C7D5-4303-8B32-90BD7178C4AB}" srcOrd="0" destOrd="0" presId="urn:microsoft.com/office/officeart/2018/2/layout/IconCircleList"/>
    <dgm:cxn modelId="{273335F1-3030-4425-A219-850D758DE378}" srcId="{C9B44FA0-73F4-485E-9301-E224A21BAB31}" destId="{31CF7ADF-11A4-4C6A-A2B7-F95B0F73E9F3}" srcOrd="1" destOrd="0" parTransId="{564985BF-6BD5-44D3-890F-C577212ED12F}" sibTransId="{31332164-76DF-44F1-849F-3ADECD1C4B81}"/>
    <dgm:cxn modelId="{D09DD596-E18E-4FD5-AF18-46627025107D}" type="presParOf" srcId="{C42C4C63-FA7F-42C5-9DA2-7B072CDB9098}" destId="{AA537F07-FE2F-4537-A5DE-EB2E645F98F4}" srcOrd="0" destOrd="0" presId="urn:microsoft.com/office/officeart/2018/2/layout/IconCircleList"/>
    <dgm:cxn modelId="{EAF4D2DF-D5BC-44C7-979B-AAB80AA55256}" type="presParOf" srcId="{AA537F07-FE2F-4537-A5DE-EB2E645F98F4}" destId="{A3A30099-4A0C-4D51-8AC1-D0DC1C829419}" srcOrd="0" destOrd="0" presId="urn:microsoft.com/office/officeart/2018/2/layout/IconCircleList"/>
    <dgm:cxn modelId="{A2C0899B-B73C-4A7D-9C2A-0F176DF95896}" type="presParOf" srcId="{A3A30099-4A0C-4D51-8AC1-D0DC1C829419}" destId="{3109A376-E296-4B5C-B684-83529914F3F6}" srcOrd="0" destOrd="0" presId="urn:microsoft.com/office/officeart/2018/2/layout/IconCircleList"/>
    <dgm:cxn modelId="{DD330E15-A4C2-4588-A68A-CE4EB93623D2}" type="presParOf" srcId="{A3A30099-4A0C-4D51-8AC1-D0DC1C829419}" destId="{1835B601-851B-4D83-8C3D-80C3289BA3A3}" srcOrd="1" destOrd="0" presId="urn:microsoft.com/office/officeart/2018/2/layout/IconCircleList"/>
    <dgm:cxn modelId="{71070A87-3ADD-4C9B-AD7C-98EB880273A2}" type="presParOf" srcId="{A3A30099-4A0C-4D51-8AC1-D0DC1C829419}" destId="{0E735C33-C6FE-4ECD-A3D4-B87BA34A415E}" srcOrd="2" destOrd="0" presId="urn:microsoft.com/office/officeart/2018/2/layout/IconCircleList"/>
    <dgm:cxn modelId="{AFA06FEF-8853-49B7-AA15-A017A895643C}" type="presParOf" srcId="{A3A30099-4A0C-4D51-8AC1-D0DC1C829419}" destId="{8AA31352-41AF-4E23-A321-1C11986855C5}" srcOrd="3" destOrd="0" presId="urn:microsoft.com/office/officeart/2018/2/layout/IconCircleList"/>
    <dgm:cxn modelId="{9E0490DC-8A26-4281-A5A7-AA6EF2752886}" type="presParOf" srcId="{AA537F07-FE2F-4537-A5DE-EB2E645F98F4}" destId="{B0B279C7-E0BF-48DA-ABB2-646DAD8A307F}" srcOrd="1" destOrd="0" presId="urn:microsoft.com/office/officeart/2018/2/layout/IconCircleList"/>
    <dgm:cxn modelId="{BBE583FB-4E2A-467B-A04F-F4C5DA1A69A7}" type="presParOf" srcId="{AA537F07-FE2F-4537-A5DE-EB2E645F98F4}" destId="{84B57FBE-32EC-4D89-8910-5E44659B532A}" srcOrd="2" destOrd="0" presId="urn:microsoft.com/office/officeart/2018/2/layout/IconCircleList"/>
    <dgm:cxn modelId="{9E04D281-A785-45EB-AF5B-5A6AC07C1BBD}" type="presParOf" srcId="{84B57FBE-32EC-4D89-8910-5E44659B532A}" destId="{3900F729-9943-477C-8CB6-53B2188F1ADC}" srcOrd="0" destOrd="0" presId="urn:microsoft.com/office/officeart/2018/2/layout/IconCircleList"/>
    <dgm:cxn modelId="{357C16D2-6C03-4FAE-964F-CA00DD0C793D}" type="presParOf" srcId="{84B57FBE-32EC-4D89-8910-5E44659B532A}" destId="{9ED283DC-969D-4585-B4C6-EAF26FFF2835}" srcOrd="1" destOrd="0" presId="urn:microsoft.com/office/officeart/2018/2/layout/IconCircleList"/>
    <dgm:cxn modelId="{61A68B93-65EA-45F2-B553-E546415FE470}" type="presParOf" srcId="{84B57FBE-32EC-4D89-8910-5E44659B532A}" destId="{122CB7B0-2DF2-499C-8A45-18D5826A629B}" srcOrd="2" destOrd="0" presId="urn:microsoft.com/office/officeart/2018/2/layout/IconCircleList"/>
    <dgm:cxn modelId="{551D077E-76E9-4664-A343-640678435F50}" type="presParOf" srcId="{84B57FBE-32EC-4D89-8910-5E44659B532A}" destId="{4372B173-238D-4B69-8857-96EF0E9D5FF0}" srcOrd="3" destOrd="0" presId="urn:microsoft.com/office/officeart/2018/2/layout/IconCircleList"/>
    <dgm:cxn modelId="{B47CEDFB-3B05-4A4B-B443-D4F4A6CBAB29}" type="presParOf" srcId="{AA537F07-FE2F-4537-A5DE-EB2E645F98F4}" destId="{F437C40E-C7D5-4303-8B32-90BD7178C4AB}" srcOrd="3" destOrd="0" presId="urn:microsoft.com/office/officeart/2018/2/layout/IconCircleList"/>
    <dgm:cxn modelId="{04CF2F44-8CC0-468E-8C09-49E36C3C379C}" type="presParOf" srcId="{AA537F07-FE2F-4537-A5DE-EB2E645F98F4}" destId="{954B58F1-5769-4815-9830-0357808006D6}" srcOrd="4" destOrd="0" presId="urn:microsoft.com/office/officeart/2018/2/layout/IconCircleList"/>
    <dgm:cxn modelId="{C71C65BB-8D0C-4920-9DB7-B2E08E1D3645}" type="presParOf" srcId="{954B58F1-5769-4815-9830-0357808006D6}" destId="{C04CEECA-248A-4E9A-94D2-B5751C708D0C}" srcOrd="0" destOrd="0" presId="urn:microsoft.com/office/officeart/2018/2/layout/IconCircleList"/>
    <dgm:cxn modelId="{485FB6A5-A0F8-4E6C-BC42-AAF392AB389F}" type="presParOf" srcId="{954B58F1-5769-4815-9830-0357808006D6}" destId="{138D285D-8DA2-4E76-8285-22AAD4333507}" srcOrd="1" destOrd="0" presId="urn:microsoft.com/office/officeart/2018/2/layout/IconCircleList"/>
    <dgm:cxn modelId="{35541B2B-EAC2-40EB-BF97-91149DF62F75}" type="presParOf" srcId="{954B58F1-5769-4815-9830-0357808006D6}" destId="{A6520B13-CC29-44AE-9B6D-CE8CC1496B33}" srcOrd="2" destOrd="0" presId="urn:microsoft.com/office/officeart/2018/2/layout/IconCircleList"/>
    <dgm:cxn modelId="{25036E0D-4735-431F-A807-4431027A2686}" type="presParOf" srcId="{954B58F1-5769-4815-9830-0357808006D6}" destId="{F387E70D-896D-44B9-BCCD-E9FF5311B410}" srcOrd="3" destOrd="0" presId="urn:microsoft.com/office/officeart/2018/2/layout/IconCircleList"/>
    <dgm:cxn modelId="{38063D66-D2D9-416D-8488-86D8C2893376}" type="presParOf" srcId="{AA537F07-FE2F-4537-A5DE-EB2E645F98F4}" destId="{E1496B17-41DF-4699-A0D4-75848DEECA45}" srcOrd="5" destOrd="0" presId="urn:microsoft.com/office/officeart/2018/2/layout/IconCircleList"/>
    <dgm:cxn modelId="{71D7BA66-A25D-4391-827B-DCDE91AE7F17}" type="presParOf" srcId="{AA537F07-FE2F-4537-A5DE-EB2E645F98F4}" destId="{30793B63-B7E8-4504-AE9D-9669116E0377}" srcOrd="6" destOrd="0" presId="urn:microsoft.com/office/officeart/2018/2/layout/IconCircleList"/>
    <dgm:cxn modelId="{C5D74F90-E2FB-42ED-8C36-CB0269E667AA}" type="presParOf" srcId="{30793B63-B7E8-4504-AE9D-9669116E0377}" destId="{9011A1F4-BB40-4538-98AF-4D55B81D2E9C}" srcOrd="0" destOrd="0" presId="urn:microsoft.com/office/officeart/2018/2/layout/IconCircleList"/>
    <dgm:cxn modelId="{ECBF5697-B24F-4056-945A-08A75D15F1E8}" type="presParOf" srcId="{30793B63-B7E8-4504-AE9D-9669116E0377}" destId="{E7683DA1-14B1-4F5F-968E-FE8A8C87710A}" srcOrd="1" destOrd="0" presId="urn:microsoft.com/office/officeart/2018/2/layout/IconCircleList"/>
    <dgm:cxn modelId="{8B4603D0-5DA7-4354-8037-B8B879A20C0A}" type="presParOf" srcId="{30793B63-B7E8-4504-AE9D-9669116E0377}" destId="{2EBD3042-2937-4A0A-B1C5-2F43CD3EDCD9}" srcOrd="2" destOrd="0" presId="urn:microsoft.com/office/officeart/2018/2/layout/IconCircleList"/>
    <dgm:cxn modelId="{C234FDCD-4774-4AF0-B290-AF04732209DA}" type="presParOf" srcId="{30793B63-B7E8-4504-AE9D-9669116E0377}" destId="{342F4122-01AC-4EC8-B3C7-5C68F246715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C7B9E6-5754-4B3B-9A35-6C3A296088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DE5138-FBEE-4A67-AECC-9BB55D7869D5}">
      <dgm:prSet/>
      <dgm:spPr/>
      <dgm:t>
        <a:bodyPr/>
        <a:lstStyle/>
        <a:p>
          <a:r>
            <a:rPr lang="en-US"/>
            <a:t>Replace</a:t>
          </a:r>
        </a:p>
      </dgm:t>
    </dgm:pt>
    <dgm:pt modelId="{D8172274-2923-42DD-9F16-1EA7BF1CE6D9}" type="parTrans" cxnId="{482FE670-9602-4105-8A85-E5E81573D244}">
      <dgm:prSet/>
      <dgm:spPr/>
      <dgm:t>
        <a:bodyPr/>
        <a:lstStyle/>
        <a:p>
          <a:endParaRPr lang="en-US"/>
        </a:p>
      </dgm:t>
    </dgm:pt>
    <dgm:pt modelId="{0A4CD32D-39DD-4198-8B06-0CD26F24B304}" type="sibTrans" cxnId="{482FE670-9602-4105-8A85-E5E81573D244}">
      <dgm:prSet/>
      <dgm:spPr/>
      <dgm:t>
        <a:bodyPr/>
        <a:lstStyle/>
        <a:p>
          <a:endParaRPr lang="en-US"/>
        </a:p>
      </dgm:t>
    </dgm:pt>
    <dgm:pt modelId="{C27BD5C7-F93E-46BD-9DDC-340F477620CA}">
      <dgm:prSet/>
      <dgm:spPr/>
      <dgm:t>
        <a:bodyPr/>
        <a:lstStyle/>
        <a:p>
          <a:r>
            <a:rPr lang="en-US"/>
            <a:t>Replace the current fillable PDF Job Vacancy Announcement (JVA) process.</a:t>
          </a:r>
        </a:p>
      </dgm:t>
    </dgm:pt>
    <dgm:pt modelId="{FA1B9BA7-F3EB-48CD-8FD7-93FAC69A3946}" type="parTrans" cxnId="{F7E4C058-49A0-4F67-AFA2-1899FC066697}">
      <dgm:prSet/>
      <dgm:spPr/>
      <dgm:t>
        <a:bodyPr/>
        <a:lstStyle/>
        <a:p>
          <a:endParaRPr lang="en-US"/>
        </a:p>
      </dgm:t>
    </dgm:pt>
    <dgm:pt modelId="{8AA2734A-4983-4386-9DD5-469EBBC0D5CD}" type="sibTrans" cxnId="{F7E4C058-49A0-4F67-AFA2-1899FC066697}">
      <dgm:prSet/>
      <dgm:spPr/>
      <dgm:t>
        <a:bodyPr/>
        <a:lstStyle/>
        <a:p>
          <a:endParaRPr lang="en-US"/>
        </a:p>
      </dgm:t>
    </dgm:pt>
    <dgm:pt modelId="{67143B2B-2C16-490B-A200-ADB9F33B9835}">
      <dgm:prSet/>
      <dgm:spPr/>
      <dgm:t>
        <a:bodyPr/>
        <a:lstStyle/>
        <a:p>
          <a:r>
            <a:rPr lang="en-US"/>
            <a:t>Eliminate</a:t>
          </a:r>
        </a:p>
      </dgm:t>
    </dgm:pt>
    <dgm:pt modelId="{3B84F9AF-D641-4CFE-A24F-8EB7E67E6A83}" type="parTrans" cxnId="{897F4E05-E5AC-4666-A911-590A7A16847D}">
      <dgm:prSet/>
      <dgm:spPr/>
      <dgm:t>
        <a:bodyPr/>
        <a:lstStyle/>
        <a:p>
          <a:endParaRPr lang="en-US"/>
        </a:p>
      </dgm:t>
    </dgm:pt>
    <dgm:pt modelId="{6D9EA244-65F5-4E0E-AC67-5AA61B5D1763}" type="sibTrans" cxnId="{897F4E05-E5AC-4666-A911-590A7A16847D}">
      <dgm:prSet/>
      <dgm:spPr/>
      <dgm:t>
        <a:bodyPr/>
        <a:lstStyle/>
        <a:p>
          <a:endParaRPr lang="en-US"/>
        </a:p>
      </dgm:t>
    </dgm:pt>
    <dgm:pt modelId="{78C1AA0D-1DAE-466F-A002-0905140257A9}">
      <dgm:prSet/>
      <dgm:spPr/>
      <dgm:t>
        <a:bodyPr/>
        <a:lstStyle/>
        <a:p>
          <a:r>
            <a:rPr lang="en-US"/>
            <a:t>Eliminate the use of SharePoint for recruitment documentation and candidate tracking.</a:t>
          </a:r>
        </a:p>
      </dgm:t>
    </dgm:pt>
    <dgm:pt modelId="{1383E6E0-8A07-468F-BD5B-9ED60CC65A76}" type="parTrans" cxnId="{52180103-2E7B-4CD0-88A2-369E9CEC870A}">
      <dgm:prSet/>
      <dgm:spPr/>
      <dgm:t>
        <a:bodyPr/>
        <a:lstStyle/>
        <a:p>
          <a:endParaRPr lang="en-US"/>
        </a:p>
      </dgm:t>
    </dgm:pt>
    <dgm:pt modelId="{FE91CB5A-6019-4F20-92AE-22C586D1DC05}" type="sibTrans" cxnId="{52180103-2E7B-4CD0-88A2-369E9CEC870A}">
      <dgm:prSet/>
      <dgm:spPr/>
      <dgm:t>
        <a:bodyPr/>
        <a:lstStyle/>
        <a:p>
          <a:endParaRPr lang="en-US"/>
        </a:p>
      </dgm:t>
    </dgm:pt>
    <dgm:pt modelId="{FFA14929-42AD-4C16-ABAE-3B06C8C85EDA}">
      <dgm:prSet/>
      <dgm:spPr/>
      <dgm:t>
        <a:bodyPr/>
        <a:lstStyle/>
        <a:p>
          <a:r>
            <a:rPr lang="en-US"/>
            <a:t>Centralize</a:t>
          </a:r>
        </a:p>
      </dgm:t>
    </dgm:pt>
    <dgm:pt modelId="{6490D4CC-E152-48DE-8CDF-8A035A511FA7}" type="parTrans" cxnId="{AF53701C-332A-4128-8A4C-735F5F5ADBF0}">
      <dgm:prSet/>
      <dgm:spPr/>
      <dgm:t>
        <a:bodyPr/>
        <a:lstStyle/>
        <a:p>
          <a:endParaRPr lang="en-US"/>
        </a:p>
      </dgm:t>
    </dgm:pt>
    <dgm:pt modelId="{949D8F5E-162D-40B4-82CF-91FFB916AB4D}" type="sibTrans" cxnId="{AF53701C-332A-4128-8A4C-735F5F5ADBF0}">
      <dgm:prSet/>
      <dgm:spPr/>
      <dgm:t>
        <a:bodyPr/>
        <a:lstStyle/>
        <a:p>
          <a:endParaRPr lang="en-US"/>
        </a:p>
      </dgm:t>
    </dgm:pt>
    <dgm:pt modelId="{EECC0C21-4DA9-478A-915F-5031C4938FF2}">
      <dgm:prSet/>
      <dgm:spPr/>
      <dgm:t>
        <a:bodyPr/>
        <a:lstStyle/>
        <a:p>
          <a:r>
            <a:rPr lang="en-US"/>
            <a:t>Centralize recruitment workflows within Dayforce.</a:t>
          </a:r>
        </a:p>
      </dgm:t>
    </dgm:pt>
    <dgm:pt modelId="{4009A154-69DE-48B6-A5D1-872049513B9D}" type="parTrans" cxnId="{8750ADD9-1B88-469B-9B25-99814CD412DF}">
      <dgm:prSet/>
      <dgm:spPr/>
      <dgm:t>
        <a:bodyPr/>
        <a:lstStyle/>
        <a:p>
          <a:endParaRPr lang="en-US"/>
        </a:p>
      </dgm:t>
    </dgm:pt>
    <dgm:pt modelId="{375F4B22-6254-47C5-8628-F080EBD049D3}" type="sibTrans" cxnId="{8750ADD9-1B88-469B-9B25-99814CD412DF}">
      <dgm:prSet/>
      <dgm:spPr/>
      <dgm:t>
        <a:bodyPr/>
        <a:lstStyle/>
        <a:p>
          <a:endParaRPr lang="en-US"/>
        </a:p>
      </dgm:t>
    </dgm:pt>
    <dgm:pt modelId="{7026BA90-8D55-45E1-A907-578A5F67EF30}">
      <dgm:prSet/>
      <dgm:spPr/>
      <dgm:t>
        <a:bodyPr/>
        <a:lstStyle/>
        <a:p>
          <a:r>
            <a:rPr lang="en-US"/>
            <a:t>Improve</a:t>
          </a:r>
        </a:p>
      </dgm:t>
    </dgm:pt>
    <dgm:pt modelId="{CCDE7033-6B9D-4BB2-ABE0-D200059604B8}" type="parTrans" cxnId="{05FE46BC-15C3-4693-A2AA-DB0401405613}">
      <dgm:prSet/>
      <dgm:spPr/>
      <dgm:t>
        <a:bodyPr/>
        <a:lstStyle/>
        <a:p>
          <a:endParaRPr lang="en-US"/>
        </a:p>
      </dgm:t>
    </dgm:pt>
    <dgm:pt modelId="{8F51A558-3DF7-4BED-BD1E-ECE288F5577F}" type="sibTrans" cxnId="{05FE46BC-15C3-4693-A2AA-DB0401405613}">
      <dgm:prSet/>
      <dgm:spPr/>
      <dgm:t>
        <a:bodyPr/>
        <a:lstStyle/>
        <a:p>
          <a:endParaRPr lang="en-US"/>
        </a:p>
      </dgm:t>
    </dgm:pt>
    <dgm:pt modelId="{B06824B4-896B-4EF7-8204-9262034F0A41}">
      <dgm:prSet/>
      <dgm:spPr/>
      <dgm:t>
        <a:bodyPr/>
        <a:lstStyle/>
        <a:p>
          <a:r>
            <a:rPr lang="en-US"/>
            <a:t>Improve transparency, compliance, and communication throughout the hiring process.</a:t>
          </a:r>
        </a:p>
      </dgm:t>
    </dgm:pt>
    <dgm:pt modelId="{221D7DA4-9A86-4326-A756-E6D2237E46AF}" type="parTrans" cxnId="{0A09247D-8EFF-4BF9-9AF6-5B011A367C4A}">
      <dgm:prSet/>
      <dgm:spPr/>
      <dgm:t>
        <a:bodyPr/>
        <a:lstStyle/>
        <a:p>
          <a:endParaRPr lang="en-US"/>
        </a:p>
      </dgm:t>
    </dgm:pt>
    <dgm:pt modelId="{D3C11568-3629-4CA0-8DAB-CCEF5E2616FA}" type="sibTrans" cxnId="{0A09247D-8EFF-4BF9-9AF6-5B011A367C4A}">
      <dgm:prSet/>
      <dgm:spPr/>
      <dgm:t>
        <a:bodyPr/>
        <a:lstStyle/>
        <a:p>
          <a:endParaRPr lang="en-US"/>
        </a:p>
      </dgm:t>
    </dgm:pt>
    <dgm:pt modelId="{8B8863E7-D0E5-4064-9869-5768A6C4AAA6}">
      <dgm:prSet/>
      <dgm:spPr/>
      <dgm:t>
        <a:bodyPr/>
        <a:lstStyle/>
        <a:p>
          <a:r>
            <a:rPr lang="en-US"/>
            <a:t>Provide</a:t>
          </a:r>
        </a:p>
      </dgm:t>
    </dgm:pt>
    <dgm:pt modelId="{523F4FFF-A206-4E1C-8B0A-5EE8ADF6183E}" type="parTrans" cxnId="{6495C591-990A-4B25-9127-FB410269E783}">
      <dgm:prSet/>
      <dgm:spPr/>
      <dgm:t>
        <a:bodyPr/>
        <a:lstStyle/>
        <a:p>
          <a:endParaRPr lang="en-US"/>
        </a:p>
      </dgm:t>
    </dgm:pt>
    <dgm:pt modelId="{1D1DCC4F-E832-48BB-AA7C-D8088FF0817A}" type="sibTrans" cxnId="{6495C591-990A-4B25-9127-FB410269E783}">
      <dgm:prSet/>
      <dgm:spPr/>
      <dgm:t>
        <a:bodyPr/>
        <a:lstStyle/>
        <a:p>
          <a:endParaRPr lang="en-US"/>
        </a:p>
      </dgm:t>
    </dgm:pt>
    <dgm:pt modelId="{48EAD36A-3B09-4092-8137-99BD75C4B108}">
      <dgm:prSet/>
      <dgm:spPr/>
      <dgm:t>
        <a:bodyPr/>
        <a:lstStyle/>
        <a:p>
          <a:r>
            <a:rPr lang="en-US"/>
            <a:t>Provide real-time visibility into requisitions, candidate status, and approvals.</a:t>
          </a:r>
        </a:p>
      </dgm:t>
    </dgm:pt>
    <dgm:pt modelId="{A4A6551F-567B-4662-8361-D8642C60F384}" type="parTrans" cxnId="{44755B0C-053B-4403-A3AD-BB6F76386D0D}">
      <dgm:prSet/>
      <dgm:spPr/>
      <dgm:t>
        <a:bodyPr/>
        <a:lstStyle/>
        <a:p>
          <a:endParaRPr lang="en-US"/>
        </a:p>
      </dgm:t>
    </dgm:pt>
    <dgm:pt modelId="{BCF053B0-D893-4B0B-A059-1BE2C4D68F20}" type="sibTrans" cxnId="{44755B0C-053B-4403-A3AD-BB6F76386D0D}">
      <dgm:prSet/>
      <dgm:spPr/>
      <dgm:t>
        <a:bodyPr/>
        <a:lstStyle/>
        <a:p>
          <a:endParaRPr lang="en-US"/>
        </a:p>
      </dgm:t>
    </dgm:pt>
    <dgm:pt modelId="{6074E358-10C7-4BB9-888E-75E316AFAFAC}" type="pres">
      <dgm:prSet presAssocID="{ABC7B9E6-5754-4B3B-9A35-6C3A2960884D}" presName="linear" presStyleCnt="0">
        <dgm:presLayoutVars>
          <dgm:animLvl val="lvl"/>
          <dgm:resizeHandles val="exact"/>
        </dgm:presLayoutVars>
      </dgm:prSet>
      <dgm:spPr/>
    </dgm:pt>
    <dgm:pt modelId="{709F4A8B-5B84-4599-9283-88989CA2DE2F}" type="pres">
      <dgm:prSet presAssocID="{59DE5138-FBEE-4A67-AECC-9BB55D7869D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4D5A8F-D4A1-4E5E-8B94-7534A5FD0EEE}" type="pres">
      <dgm:prSet presAssocID="{59DE5138-FBEE-4A67-AECC-9BB55D7869D5}" presName="childText" presStyleLbl="revTx" presStyleIdx="0" presStyleCnt="5">
        <dgm:presLayoutVars>
          <dgm:bulletEnabled val="1"/>
        </dgm:presLayoutVars>
      </dgm:prSet>
      <dgm:spPr/>
    </dgm:pt>
    <dgm:pt modelId="{987A81A3-D962-44F3-BFA4-54569EEAE1F5}" type="pres">
      <dgm:prSet presAssocID="{67143B2B-2C16-490B-A200-ADB9F33B98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83E1020-F0B2-4C97-8FB6-DA4586468DE0}" type="pres">
      <dgm:prSet presAssocID="{67143B2B-2C16-490B-A200-ADB9F33B9835}" presName="childText" presStyleLbl="revTx" presStyleIdx="1" presStyleCnt="5">
        <dgm:presLayoutVars>
          <dgm:bulletEnabled val="1"/>
        </dgm:presLayoutVars>
      </dgm:prSet>
      <dgm:spPr/>
    </dgm:pt>
    <dgm:pt modelId="{6C000CB7-0A51-47F9-8447-152FCB63610B}" type="pres">
      <dgm:prSet presAssocID="{FFA14929-42AD-4C16-ABAE-3B06C8C85E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BBEC5DB-028E-4E22-B6AB-3F814D3E0CF6}" type="pres">
      <dgm:prSet presAssocID="{FFA14929-42AD-4C16-ABAE-3B06C8C85EDA}" presName="childText" presStyleLbl="revTx" presStyleIdx="2" presStyleCnt="5">
        <dgm:presLayoutVars>
          <dgm:bulletEnabled val="1"/>
        </dgm:presLayoutVars>
      </dgm:prSet>
      <dgm:spPr/>
    </dgm:pt>
    <dgm:pt modelId="{FA925548-A8EB-4096-9685-074320225743}" type="pres">
      <dgm:prSet presAssocID="{7026BA90-8D55-45E1-A907-578A5F67EF3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50BAEA0-6621-4B0B-A54F-1FC0095DC38F}" type="pres">
      <dgm:prSet presAssocID="{7026BA90-8D55-45E1-A907-578A5F67EF30}" presName="childText" presStyleLbl="revTx" presStyleIdx="3" presStyleCnt="5">
        <dgm:presLayoutVars>
          <dgm:bulletEnabled val="1"/>
        </dgm:presLayoutVars>
      </dgm:prSet>
      <dgm:spPr/>
    </dgm:pt>
    <dgm:pt modelId="{E922AA57-EDB4-45BB-BBA6-DC855C1F2F56}" type="pres">
      <dgm:prSet presAssocID="{8B8863E7-D0E5-4064-9869-5768A6C4AAA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B89ED16-194C-4C62-BB4C-81269FAF2E96}" type="pres">
      <dgm:prSet presAssocID="{8B8863E7-D0E5-4064-9869-5768A6C4AAA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52180103-2E7B-4CD0-88A2-369E9CEC870A}" srcId="{67143B2B-2C16-490B-A200-ADB9F33B9835}" destId="{78C1AA0D-1DAE-466F-A002-0905140257A9}" srcOrd="0" destOrd="0" parTransId="{1383E6E0-8A07-468F-BD5B-9ED60CC65A76}" sibTransId="{FE91CB5A-6019-4F20-92AE-22C586D1DC05}"/>
    <dgm:cxn modelId="{897F4E05-E5AC-4666-A911-590A7A16847D}" srcId="{ABC7B9E6-5754-4B3B-9A35-6C3A2960884D}" destId="{67143B2B-2C16-490B-A200-ADB9F33B9835}" srcOrd="1" destOrd="0" parTransId="{3B84F9AF-D641-4CFE-A24F-8EB7E67E6A83}" sibTransId="{6D9EA244-65F5-4E0E-AC67-5AA61B5D1763}"/>
    <dgm:cxn modelId="{44755B0C-053B-4403-A3AD-BB6F76386D0D}" srcId="{8B8863E7-D0E5-4064-9869-5768A6C4AAA6}" destId="{48EAD36A-3B09-4092-8137-99BD75C4B108}" srcOrd="0" destOrd="0" parTransId="{A4A6551F-567B-4662-8361-D8642C60F384}" sibTransId="{BCF053B0-D893-4B0B-A059-1BE2C4D68F20}"/>
    <dgm:cxn modelId="{C900330E-4034-410F-8F97-52CE16DF2EAB}" type="presOf" srcId="{EECC0C21-4DA9-478A-915F-5031C4938FF2}" destId="{DBBEC5DB-028E-4E22-B6AB-3F814D3E0CF6}" srcOrd="0" destOrd="0" presId="urn:microsoft.com/office/officeart/2005/8/layout/vList2"/>
    <dgm:cxn modelId="{AF53701C-332A-4128-8A4C-735F5F5ADBF0}" srcId="{ABC7B9E6-5754-4B3B-9A35-6C3A2960884D}" destId="{FFA14929-42AD-4C16-ABAE-3B06C8C85EDA}" srcOrd="2" destOrd="0" parTransId="{6490D4CC-E152-48DE-8CDF-8A035A511FA7}" sibTransId="{949D8F5E-162D-40B4-82CF-91FFB916AB4D}"/>
    <dgm:cxn modelId="{5994F528-F8F5-4E44-9677-8F06B46B22FF}" type="presOf" srcId="{8B8863E7-D0E5-4064-9869-5768A6C4AAA6}" destId="{E922AA57-EDB4-45BB-BBA6-DC855C1F2F56}" srcOrd="0" destOrd="0" presId="urn:microsoft.com/office/officeart/2005/8/layout/vList2"/>
    <dgm:cxn modelId="{591A3E2D-23CA-4C07-93C3-799FC0D5EA6A}" type="presOf" srcId="{C27BD5C7-F93E-46BD-9DDC-340F477620CA}" destId="{224D5A8F-D4A1-4E5E-8B94-7534A5FD0EEE}" srcOrd="0" destOrd="0" presId="urn:microsoft.com/office/officeart/2005/8/layout/vList2"/>
    <dgm:cxn modelId="{482FE670-9602-4105-8A85-E5E81573D244}" srcId="{ABC7B9E6-5754-4B3B-9A35-6C3A2960884D}" destId="{59DE5138-FBEE-4A67-AECC-9BB55D7869D5}" srcOrd="0" destOrd="0" parTransId="{D8172274-2923-42DD-9F16-1EA7BF1CE6D9}" sibTransId="{0A4CD32D-39DD-4198-8B06-0CD26F24B304}"/>
    <dgm:cxn modelId="{60DA5C52-567F-4395-9EF4-F351D1538E4F}" type="presOf" srcId="{7026BA90-8D55-45E1-A907-578A5F67EF30}" destId="{FA925548-A8EB-4096-9685-074320225743}" srcOrd="0" destOrd="0" presId="urn:microsoft.com/office/officeart/2005/8/layout/vList2"/>
    <dgm:cxn modelId="{F7E4C058-49A0-4F67-AFA2-1899FC066697}" srcId="{59DE5138-FBEE-4A67-AECC-9BB55D7869D5}" destId="{C27BD5C7-F93E-46BD-9DDC-340F477620CA}" srcOrd="0" destOrd="0" parTransId="{FA1B9BA7-F3EB-48CD-8FD7-93FAC69A3946}" sibTransId="{8AA2734A-4983-4386-9DD5-469EBBC0D5CD}"/>
    <dgm:cxn modelId="{0A09247D-8EFF-4BF9-9AF6-5B011A367C4A}" srcId="{7026BA90-8D55-45E1-A907-578A5F67EF30}" destId="{B06824B4-896B-4EF7-8204-9262034F0A41}" srcOrd="0" destOrd="0" parTransId="{221D7DA4-9A86-4326-A756-E6D2237E46AF}" sibTransId="{D3C11568-3629-4CA0-8DAB-CCEF5E2616FA}"/>
    <dgm:cxn modelId="{193CD285-2F83-49E2-AF4D-9079606A35BD}" type="presOf" srcId="{67143B2B-2C16-490B-A200-ADB9F33B9835}" destId="{987A81A3-D962-44F3-BFA4-54569EEAE1F5}" srcOrd="0" destOrd="0" presId="urn:microsoft.com/office/officeart/2005/8/layout/vList2"/>
    <dgm:cxn modelId="{6495C591-990A-4B25-9127-FB410269E783}" srcId="{ABC7B9E6-5754-4B3B-9A35-6C3A2960884D}" destId="{8B8863E7-D0E5-4064-9869-5768A6C4AAA6}" srcOrd="4" destOrd="0" parTransId="{523F4FFF-A206-4E1C-8B0A-5EE8ADF6183E}" sibTransId="{1D1DCC4F-E832-48BB-AA7C-D8088FF0817A}"/>
    <dgm:cxn modelId="{57AC8D98-765F-43F8-A4B6-91D7D9966289}" type="presOf" srcId="{78C1AA0D-1DAE-466F-A002-0905140257A9}" destId="{283E1020-F0B2-4C97-8FB6-DA4586468DE0}" srcOrd="0" destOrd="0" presId="urn:microsoft.com/office/officeart/2005/8/layout/vList2"/>
    <dgm:cxn modelId="{A6E66E9E-8F7D-4E35-A441-60B99A0F0C36}" type="presOf" srcId="{B06824B4-896B-4EF7-8204-9262034F0A41}" destId="{450BAEA0-6621-4B0B-A54F-1FC0095DC38F}" srcOrd="0" destOrd="0" presId="urn:microsoft.com/office/officeart/2005/8/layout/vList2"/>
    <dgm:cxn modelId="{493BE4A4-5820-4351-9E28-610BE4A3074A}" type="presOf" srcId="{48EAD36A-3B09-4092-8137-99BD75C4B108}" destId="{8B89ED16-194C-4C62-BB4C-81269FAF2E96}" srcOrd="0" destOrd="0" presId="urn:microsoft.com/office/officeart/2005/8/layout/vList2"/>
    <dgm:cxn modelId="{05FE46BC-15C3-4693-A2AA-DB0401405613}" srcId="{ABC7B9E6-5754-4B3B-9A35-6C3A2960884D}" destId="{7026BA90-8D55-45E1-A907-578A5F67EF30}" srcOrd="3" destOrd="0" parTransId="{CCDE7033-6B9D-4BB2-ABE0-D200059604B8}" sibTransId="{8F51A558-3DF7-4BED-BD1E-ECE288F5577F}"/>
    <dgm:cxn modelId="{7E3A4DBD-1A51-49E8-9EA4-4843F53D24DF}" type="presOf" srcId="{FFA14929-42AD-4C16-ABAE-3B06C8C85EDA}" destId="{6C000CB7-0A51-47F9-8447-152FCB63610B}" srcOrd="0" destOrd="0" presId="urn:microsoft.com/office/officeart/2005/8/layout/vList2"/>
    <dgm:cxn modelId="{8750ADD9-1B88-469B-9B25-99814CD412DF}" srcId="{FFA14929-42AD-4C16-ABAE-3B06C8C85EDA}" destId="{EECC0C21-4DA9-478A-915F-5031C4938FF2}" srcOrd="0" destOrd="0" parTransId="{4009A154-69DE-48B6-A5D1-872049513B9D}" sibTransId="{375F4B22-6254-47C5-8628-F080EBD049D3}"/>
    <dgm:cxn modelId="{40AFDBE1-5559-46E1-BC03-24CE883D1838}" type="presOf" srcId="{59DE5138-FBEE-4A67-AECC-9BB55D7869D5}" destId="{709F4A8B-5B84-4599-9283-88989CA2DE2F}" srcOrd="0" destOrd="0" presId="urn:microsoft.com/office/officeart/2005/8/layout/vList2"/>
    <dgm:cxn modelId="{1F3886E8-E7F1-4862-99ED-B07A5B0ECFB3}" type="presOf" srcId="{ABC7B9E6-5754-4B3B-9A35-6C3A2960884D}" destId="{6074E358-10C7-4BB9-888E-75E316AFAFAC}" srcOrd="0" destOrd="0" presId="urn:microsoft.com/office/officeart/2005/8/layout/vList2"/>
    <dgm:cxn modelId="{377F48DD-9995-4C7D-97CB-BEFC3DD0C3AE}" type="presParOf" srcId="{6074E358-10C7-4BB9-888E-75E316AFAFAC}" destId="{709F4A8B-5B84-4599-9283-88989CA2DE2F}" srcOrd="0" destOrd="0" presId="urn:microsoft.com/office/officeart/2005/8/layout/vList2"/>
    <dgm:cxn modelId="{08535E2D-53E1-4DF5-A29F-F372F04D8084}" type="presParOf" srcId="{6074E358-10C7-4BB9-888E-75E316AFAFAC}" destId="{224D5A8F-D4A1-4E5E-8B94-7534A5FD0EEE}" srcOrd="1" destOrd="0" presId="urn:microsoft.com/office/officeart/2005/8/layout/vList2"/>
    <dgm:cxn modelId="{C5C5E7E7-D608-4684-9679-5C04526A1E99}" type="presParOf" srcId="{6074E358-10C7-4BB9-888E-75E316AFAFAC}" destId="{987A81A3-D962-44F3-BFA4-54569EEAE1F5}" srcOrd="2" destOrd="0" presId="urn:microsoft.com/office/officeart/2005/8/layout/vList2"/>
    <dgm:cxn modelId="{F4ECE08F-2998-47D2-A67A-5D457876429A}" type="presParOf" srcId="{6074E358-10C7-4BB9-888E-75E316AFAFAC}" destId="{283E1020-F0B2-4C97-8FB6-DA4586468DE0}" srcOrd="3" destOrd="0" presId="urn:microsoft.com/office/officeart/2005/8/layout/vList2"/>
    <dgm:cxn modelId="{C23A8449-8F60-4BFD-82E1-68502734F17B}" type="presParOf" srcId="{6074E358-10C7-4BB9-888E-75E316AFAFAC}" destId="{6C000CB7-0A51-47F9-8447-152FCB63610B}" srcOrd="4" destOrd="0" presId="urn:microsoft.com/office/officeart/2005/8/layout/vList2"/>
    <dgm:cxn modelId="{2B955F56-D712-4109-A4EF-DCDAE0435FA1}" type="presParOf" srcId="{6074E358-10C7-4BB9-888E-75E316AFAFAC}" destId="{DBBEC5DB-028E-4E22-B6AB-3F814D3E0CF6}" srcOrd="5" destOrd="0" presId="urn:microsoft.com/office/officeart/2005/8/layout/vList2"/>
    <dgm:cxn modelId="{D682EEA2-28B9-478A-A22F-FEC56C17337A}" type="presParOf" srcId="{6074E358-10C7-4BB9-888E-75E316AFAFAC}" destId="{FA925548-A8EB-4096-9685-074320225743}" srcOrd="6" destOrd="0" presId="urn:microsoft.com/office/officeart/2005/8/layout/vList2"/>
    <dgm:cxn modelId="{033012FD-910E-485B-9B65-4F351A26CAD6}" type="presParOf" srcId="{6074E358-10C7-4BB9-888E-75E316AFAFAC}" destId="{450BAEA0-6621-4B0B-A54F-1FC0095DC38F}" srcOrd="7" destOrd="0" presId="urn:microsoft.com/office/officeart/2005/8/layout/vList2"/>
    <dgm:cxn modelId="{40E95F7B-9592-4905-B077-F86E7BA34123}" type="presParOf" srcId="{6074E358-10C7-4BB9-888E-75E316AFAFAC}" destId="{E922AA57-EDB4-45BB-BBA6-DC855C1F2F56}" srcOrd="8" destOrd="0" presId="urn:microsoft.com/office/officeart/2005/8/layout/vList2"/>
    <dgm:cxn modelId="{57C0ADE9-5035-427E-8521-061FD0FC0F25}" type="presParOf" srcId="{6074E358-10C7-4BB9-888E-75E316AFAFAC}" destId="{8B89ED16-194C-4C62-BB4C-81269FAF2E9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450605-87DF-4D80-ADC2-390E387A4C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F6E2D8-0960-4FE0-B311-7BC1E41B08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Hiring Managers will initiate and submit job requisitions directly within Dayforce.</a:t>
          </a:r>
        </a:p>
      </dgm:t>
    </dgm:pt>
    <dgm:pt modelId="{354FF2B3-E965-4DE9-AA06-E272964BD0B5}" type="parTrans" cxnId="{0E049B60-9461-4202-9765-35E75F91C0FA}">
      <dgm:prSet/>
      <dgm:spPr/>
      <dgm:t>
        <a:bodyPr/>
        <a:lstStyle/>
        <a:p>
          <a:endParaRPr lang="en-US"/>
        </a:p>
      </dgm:t>
    </dgm:pt>
    <dgm:pt modelId="{7F44BA1D-F57D-40F2-8B84-DBF93A932BA6}" type="sibTrans" cxnId="{0E049B60-9461-4202-9765-35E75F91C0FA}">
      <dgm:prSet/>
      <dgm:spPr/>
      <dgm:t>
        <a:bodyPr/>
        <a:lstStyle/>
        <a:p>
          <a:endParaRPr lang="en-US"/>
        </a:p>
      </dgm:t>
    </dgm:pt>
    <dgm:pt modelId="{EDEFD410-8D73-4F02-802D-276978A5EF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Approvals and recruitment workflows will be automated through the system.</a:t>
          </a:r>
        </a:p>
      </dgm:t>
    </dgm:pt>
    <dgm:pt modelId="{D68CC3FC-781B-44BC-B668-5F950FE78D1C}" type="parTrans" cxnId="{63A7AFE4-02EF-4954-8358-5E1E106BF720}">
      <dgm:prSet/>
      <dgm:spPr/>
      <dgm:t>
        <a:bodyPr/>
        <a:lstStyle/>
        <a:p>
          <a:endParaRPr lang="en-US"/>
        </a:p>
      </dgm:t>
    </dgm:pt>
    <dgm:pt modelId="{289EC638-19B4-4D03-98C0-C184A0742579}" type="sibTrans" cxnId="{63A7AFE4-02EF-4954-8358-5E1E106BF720}">
      <dgm:prSet/>
      <dgm:spPr/>
      <dgm:t>
        <a:bodyPr/>
        <a:lstStyle/>
        <a:p>
          <a:endParaRPr lang="en-US"/>
        </a:p>
      </dgm:t>
    </dgm:pt>
    <dgm:pt modelId="{AD1D7136-B279-42FC-9A4C-B588F9C8F3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Qualified candidate applications and attachments will be reviewed electronically.</a:t>
          </a:r>
        </a:p>
      </dgm:t>
    </dgm:pt>
    <dgm:pt modelId="{75391164-435C-42A0-B2F4-7AC72680EF60}" type="parTrans" cxnId="{D43D3DF1-2FF4-49C4-8539-2C6E7CEB678C}">
      <dgm:prSet/>
      <dgm:spPr/>
      <dgm:t>
        <a:bodyPr/>
        <a:lstStyle/>
        <a:p>
          <a:endParaRPr lang="en-US"/>
        </a:p>
      </dgm:t>
    </dgm:pt>
    <dgm:pt modelId="{C3D6E622-B215-46A9-AA91-DE6E10E8D73B}" type="sibTrans" cxnId="{D43D3DF1-2FF4-49C4-8539-2C6E7CEB678C}">
      <dgm:prSet/>
      <dgm:spPr/>
      <dgm:t>
        <a:bodyPr/>
        <a:lstStyle/>
        <a:p>
          <a:endParaRPr lang="en-US"/>
        </a:p>
      </dgm:t>
    </dgm:pt>
    <dgm:pt modelId="{0D0873C8-DABD-49CB-94EC-2F768A8F0D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Recruitment status updates will be accessible in real time.</a:t>
          </a:r>
        </a:p>
      </dgm:t>
    </dgm:pt>
    <dgm:pt modelId="{05E96370-FD84-4EA1-8274-458DD0BC9E16}" type="parTrans" cxnId="{664BB836-44A1-416A-BF28-97B62617DB07}">
      <dgm:prSet/>
      <dgm:spPr/>
      <dgm:t>
        <a:bodyPr/>
        <a:lstStyle/>
        <a:p>
          <a:endParaRPr lang="en-US"/>
        </a:p>
      </dgm:t>
    </dgm:pt>
    <dgm:pt modelId="{AF0E86F5-6F7B-4C71-BC84-42D5FE758716}" type="sibTrans" cxnId="{664BB836-44A1-416A-BF28-97B62617DB07}">
      <dgm:prSet/>
      <dgm:spPr/>
      <dgm:t>
        <a:bodyPr/>
        <a:lstStyle/>
        <a:p>
          <a:endParaRPr lang="en-US"/>
        </a:p>
      </dgm:t>
    </dgm:pt>
    <dgm:pt modelId="{3C234CBC-251D-40BE-BFA0-9722CF442E19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entury Gothic" panose="020B0502020202020204"/>
            </a:rPr>
            <a:t>Candidates will apply directly through the Navajo Nation Jobs Apply Portal</a:t>
          </a:r>
        </a:p>
      </dgm:t>
    </dgm:pt>
    <dgm:pt modelId="{ABDBDA11-6735-471F-8F20-6DB3B6360668}" type="parTrans" cxnId="{EF111E0F-5B0E-425C-83CF-6B0A2F5E1DC6}">
      <dgm:prSet/>
      <dgm:spPr/>
    </dgm:pt>
    <dgm:pt modelId="{EC349278-5FB4-43A6-BAFF-E57DFB542C72}" type="sibTrans" cxnId="{EF111E0F-5B0E-425C-83CF-6B0A2F5E1DC6}">
      <dgm:prSet/>
      <dgm:spPr/>
    </dgm:pt>
    <dgm:pt modelId="{DED09351-DA11-46E3-807D-4B18C583CEBA}" type="pres">
      <dgm:prSet presAssocID="{B8450605-87DF-4D80-ADC2-390E387A4C50}" presName="root" presStyleCnt="0">
        <dgm:presLayoutVars>
          <dgm:dir/>
          <dgm:resizeHandles val="exact"/>
        </dgm:presLayoutVars>
      </dgm:prSet>
      <dgm:spPr/>
    </dgm:pt>
    <dgm:pt modelId="{2E1DD600-BEAE-40BA-84AE-6BEA666F660B}" type="pres">
      <dgm:prSet presAssocID="{78F6E2D8-0960-4FE0-B311-7BC1E41B08D8}" presName="compNode" presStyleCnt="0"/>
      <dgm:spPr/>
    </dgm:pt>
    <dgm:pt modelId="{A07D53E6-8408-4CF1-85BE-FC92BABC537B}" type="pres">
      <dgm:prSet presAssocID="{78F6E2D8-0960-4FE0-B311-7BC1E41B08D8}" presName="bgRect" presStyleLbl="bgShp" presStyleIdx="0" presStyleCnt="5"/>
      <dgm:spPr/>
    </dgm:pt>
    <dgm:pt modelId="{9C53C2BA-AC69-4BA8-A421-E8B436CF659B}" type="pres">
      <dgm:prSet presAssocID="{78F6E2D8-0960-4FE0-B311-7BC1E41B08D8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195DCB6-250B-433A-BD16-20A34821974D}" type="pres">
      <dgm:prSet presAssocID="{78F6E2D8-0960-4FE0-B311-7BC1E41B08D8}" presName="spaceRect" presStyleCnt="0"/>
      <dgm:spPr/>
    </dgm:pt>
    <dgm:pt modelId="{63F410AE-F736-4934-86C7-4E484CFEA02C}" type="pres">
      <dgm:prSet presAssocID="{78F6E2D8-0960-4FE0-B311-7BC1E41B08D8}" presName="parTx" presStyleLbl="revTx" presStyleIdx="0" presStyleCnt="5">
        <dgm:presLayoutVars>
          <dgm:chMax val="0"/>
          <dgm:chPref val="0"/>
        </dgm:presLayoutVars>
      </dgm:prSet>
      <dgm:spPr/>
    </dgm:pt>
    <dgm:pt modelId="{0A690EA7-B718-49B9-BDD3-03A4672FDFAA}" type="pres">
      <dgm:prSet presAssocID="{7F44BA1D-F57D-40F2-8B84-DBF93A932BA6}" presName="sibTrans" presStyleCnt="0"/>
      <dgm:spPr/>
    </dgm:pt>
    <dgm:pt modelId="{5D93F3BC-9578-4EF1-9FD8-8CE4747BCF8D}" type="pres">
      <dgm:prSet presAssocID="{EDEFD410-8D73-4F02-802D-276978A5EF51}" presName="compNode" presStyleCnt="0"/>
      <dgm:spPr/>
    </dgm:pt>
    <dgm:pt modelId="{2EB6499C-134B-420D-9B36-23E3F21848B9}" type="pres">
      <dgm:prSet presAssocID="{EDEFD410-8D73-4F02-802D-276978A5EF51}" presName="bgRect" presStyleLbl="bgShp" presStyleIdx="1" presStyleCnt="5"/>
      <dgm:spPr/>
    </dgm:pt>
    <dgm:pt modelId="{E1E98231-D714-43C7-9016-67F6F1FB90D8}" type="pres">
      <dgm:prSet presAssocID="{EDEFD410-8D73-4F02-802D-276978A5EF51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8AC431EB-1428-4E28-8016-63F0C74328E1}" type="pres">
      <dgm:prSet presAssocID="{EDEFD410-8D73-4F02-802D-276978A5EF51}" presName="spaceRect" presStyleCnt="0"/>
      <dgm:spPr/>
    </dgm:pt>
    <dgm:pt modelId="{CA517485-E255-4C4C-BFDA-DE9E1E0B0F85}" type="pres">
      <dgm:prSet presAssocID="{EDEFD410-8D73-4F02-802D-276978A5EF51}" presName="parTx" presStyleLbl="revTx" presStyleIdx="1" presStyleCnt="5">
        <dgm:presLayoutVars>
          <dgm:chMax val="0"/>
          <dgm:chPref val="0"/>
        </dgm:presLayoutVars>
      </dgm:prSet>
      <dgm:spPr/>
    </dgm:pt>
    <dgm:pt modelId="{1DE84ED2-EBA9-4863-95F3-DF9BD6C37B0E}" type="pres">
      <dgm:prSet presAssocID="{289EC638-19B4-4D03-98C0-C184A0742579}" presName="sibTrans" presStyleCnt="0"/>
      <dgm:spPr/>
    </dgm:pt>
    <dgm:pt modelId="{4C9F3DF9-753B-45C3-906C-9CF544D660CE}" type="pres">
      <dgm:prSet presAssocID="{3C234CBC-251D-40BE-BFA0-9722CF442E19}" presName="compNode" presStyleCnt="0"/>
      <dgm:spPr/>
    </dgm:pt>
    <dgm:pt modelId="{77F8E1B5-C466-4C5D-BC4A-B1942B109CCA}" type="pres">
      <dgm:prSet presAssocID="{3C234CBC-251D-40BE-BFA0-9722CF442E19}" presName="bgRect" presStyleLbl="bgShp" presStyleIdx="2" presStyleCnt="5"/>
      <dgm:spPr/>
    </dgm:pt>
    <dgm:pt modelId="{B6C0D70E-6FC0-4B37-B899-CC2DB6EF5BDD}" type="pres">
      <dgm:prSet presAssocID="{3C234CBC-251D-40BE-BFA0-9722CF442E19}" presName="iconRect" presStyleLbl="node1" presStyleIdx="2" presStyleCnt="5"/>
      <dgm:spPr/>
    </dgm:pt>
    <dgm:pt modelId="{41B78CC1-D3DC-446B-94E2-47EA96F4A5A6}" type="pres">
      <dgm:prSet presAssocID="{3C234CBC-251D-40BE-BFA0-9722CF442E19}" presName="spaceRect" presStyleCnt="0"/>
      <dgm:spPr/>
    </dgm:pt>
    <dgm:pt modelId="{75978A13-3B6C-4232-BD03-558F68E443D4}" type="pres">
      <dgm:prSet presAssocID="{3C234CBC-251D-40BE-BFA0-9722CF442E19}" presName="parTx" presStyleLbl="revTx" presStyleIdx="2" presStyleCnt="5">
        <dgm:presLayoutVars>
          <dgm:chMax val="0"/>
          <dgm:chPref val="0"/>
        </dgm:presLayoutVars>
      </dgm:prSet>
      <dgm:spPr/>
    </dgm:pt>
    <dgm:pt modelId="{FEFA3F98-BE38-496F-9DF3-C86B246D0C19}" type="pres">
      <dgm:prSet presAssocID="{EC349278-5FB4-43A6-BAFF-E57DFB542C72}" presName="sibTrans" presStyleCnt="0"/>
      <dgm:spPr/>
    </dgm:pt>
    <dgm:pt modelId="{6C79BB9D-0EFE-444E-9E13-8D8CCA2B7F4B}" type="pres">
      <dgm:prSet presAssocID="{AD1D7136-B279-42FC-9A4C-B588F9C8F321}" presName="compNode" presStyleCnt="0"/>
      <dgm:spPr/>
    </dgm:pt>
    <dgm:pt modelId="{5534784A-8320-4B15-ADFB-F72F789626DB}" type="pres">
      <dgm:prSet presAssocID="{AD1D7136-B279-42FC-9A4C-B588F9C8F321}" presName="bgRect" presStyleLbl="bgShp" presStyleIdx="3" presStyleCnt="5"/>
      <dgm:spPr/>
    </dgm:pt>
    <dgm:pt modelId="{512BAD8F-34BC-4327-84A5-A6A10D44CDE3}" type="pres">
      <dgm:prSet presAssocID="{AD1D7136-B279-42FC-9A4C-B588F9C8F321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ACEA1EC-C9FA-4382-9BE9-6EEEE0B21FC9}" type="pres">
      <dgm:prSet presAssocID="{AD1D7136-B279-42FC-9A4C-B588F9C8F321}" presName="spaceRect" presStyleCnt="0"/>
      <dgm:spPr/>
    </dgm:pt>
    <dgm:pt modelId="{8CE05519-4A49-46D7-8C70-8469A91A3B34}" type="pres">
      <dgm:prSet presAssocID="{AD1D7136-B279-42FC-9A4C-B588F9C8F321}" presName="parTx" presStyleLbl="revTx" presStyleIdx="3" presStyleCnt="5">
        <dgm:presLayoutVars>
          <dgm:chMax val="0"/>
          <dgm:chPref val="0"/>
        </dgm:presLayoutVars>
      </dgm:prSet>
      <dgm:spPr/>
    </dgm:pt>
    <dgm:pt modelId="{9346E428-73B5-49D0-9CCC-E4BEE8525181}" type="pres">
      <dgm:prSet presAssocID="{C3D6E622-B215-46A9-AA91-DE6E10E8D73B}" presName="sibTrans" presStyleCnt="0"/>
      <dgm:spPr/>
    </dgm:pt>
    <dgm:pt modelId="{1D29F29A-61DA-4A77-8AF4-D63A709FB28C}" type="pres">
      <dgm:prSet presAssocID="{0D0873C8-DABD-49CB-94EC-2F768A8F0D36}" presName="compNode" presStyleCnt="0"/>
      <dgm:spPr/>
    </dgm:pt>
    <dgm:pt modelId="{D11F1DAA-CC85-43C5-BA3D-467FE6C4770D}" type="pres">
      <dgm:prSet presAssocID="{0D0873C8-DABD-49CB-94EC-2F768A8F0D36}" presName="bgRect" presStyleLbl="bgShp" presStyleIdx="4" presStyleCnt="5"/>
      <dgm:spPr/>
    </dgm:pt>
    <dgm:pt modelId="{58761F47-80CD-4714-87BA-B7242F9B2F25}" type="pres">
      <dgm:prSet presAssocID="{0D0873C8-DABD-49CB-94EC-2F768A8F0D36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2DB1A97-7B7F-41B3-A78A-651E1329EC42}" type="pres">
      <dgm:prSet presAssocID="{0D0873C8-DABD-49CB-94EC-2F768A8F0D36}" presName="spaceRect" presStyleCnt="0"/>
      <dgm:spPr/>
    </dgm:pt>
    <dgm:pt modelId="{999EB6D4-FA3B-45A4-9731-4A72DB52399F}" type="pres">
      <dgm:prSet presAssocID="{0D0873C8-DABD-49CB-94EC-2F768A8F0D3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F111E0F-5B0E-425C-83CF-6B0A2F5E1DC6}" srcId="{B8450605-87DF-4D80-ADC2-390E387A4C50}" destId="{3C234CBC-251D-40BE-BFA0-9722CF442E19}" srcOrd="2" destOrd="0" parTransId="{ABDBDA11-6735-471F-8F20-6DB3B6360668}" sibTransId="{EC349278-5FB4-43A6-BAFF-E57DFB542C72}"/>
    <dgm:cxn modelId="{664BB836-44A1-416A-BF28-97B62617DB07}" srcId="{B8450605-87DF-4D80-ADC2-390E387A4C50}" destId="{0D0873C8-DABD-49CB-94EC-2F768A8F0D36}" srcOrd="4" destOrd="0" parTransId="{05E96370-FD84-4EA1-8274-458DD0BC9E16}" sibTransId="{AF0E86F5-6F7B-4C71-BC84-42D5FE758716}"/>
    <dgm:cxn modelId="{499E2B5C-54B5-44D0-A29E-E09E6B4D2FD4}" type="presOf" srcId="{B8450605-87DF-4D80-ADC2-390E387A4C50}" destId="{DED09351-DA11-46E3-807D-4B18C583CEBA}" srcOrd="0" destOrd="0" presId="urn:microsoft.com/office/officeart/2018/2/layout/IconVerticalSolidList"/>
    <dgm:cxn modelId="{0E049B60-9461-4202-9765-35E75F91C0FA}" srcId="{B8450605-87DF-4D80-ADC2-390E387A4C50}" destId="{78F6E2D8-0960-4FE0-B311-7BC1E41B08D8}" srcOrd="0" destOrd="0" parTransId="{354FF2B3-E965-4DE9-AA06-E272964BD0B5}" sibTransId="{7F44BA1D-F57D-40F2-8B84-DBF93A932BA6}"/>
    <dgm:cxn modelId="{51EEFC66-AB58-43A2-9B1A-943D4FAF9AF1}" type="presOf" srcId="{3C234CBC-251D-40BE-BFA0-9722CF442E19}" destId="{75978A13-3B6C-4232-BD03-558F68E443D4}" srcOrd="0" destOrd="0" presId="urn:microsoft.com/office/officeart/2018/2/layout/IconVerticalSolidList"/>
    <dgm:cxn modelId="{182B1189-6E2F-4475-8F85-4A0669FBFC14}" type="presOf" srcId="{78F6E2D8-0960-4FE0-B311-7BC1E41B08D8}" destId="{63F410AE-F736-4934-86C7-4E484CFEA02C}" srcOrd="0" destOrd="0" presId="urn:microsoft.com/office/officeart/2018/2/layout/IconVerticalSolidList"/>
    <dgm:cxn modelId="{F176A3C8-79A7-49A8-A0CC-820876BFCA9C}" type="presOf" srcId="{EDEFD410-8D73-4F02-802D-276978A5EF51}" destId="{CA517485-E255-4C4C-BFDA-DE9E1E0B0F85}" srcOrd="0" destOrd="0" presId="urn:microsoft.com/office/officeart/2018/2/layout/IconVerticalSolidList"/>
    <dgm:cxn modelId="{A56256D5-BE44-4D19-A6AE-529DA46E0957}" type="presOf" srcId="{0D0873C8-DABD-49CB-94EC-2F768A8F0D36}" destId="{999EB6D4-FA3B-45A4-9731-4A72DB52399F}" srcOrd="0" destOrd="0" presId="urn:microsoft.com/office/officeart/2018/2/layout/IconVerticalSolidList"/>
    <dgm:cxn modelId="{63A7AFE4-02EF-4954-8358-5E1E106BF720}" srcId="{B8450605-87DF-4D80-ADC2-390E387A4C50}" destId="{EDEFD410-8D73-4F02-802D-276978A5EF51}" srcOrd="1" destOrd="0" parTransId="{D68CC3FC-781B-44BC-B668-5F950FE78D1C}" sibTransId="{289EC638-19B4-4D03-98C0-C184A0742579}"/>
    <dgm:cxn modelId="{D43D3DF1-2FF4-49C4-8539-2C6E7CEB678C}" srcId="{B8450605-87DF-4D80-ADC2-390E387A4C50}" destId="{AD1D7136-B279-42FC-9A4C-B588F9C8F321}" srcOrd="3" destOrd="0" parTransId="{75391164-435C-42A0-B2F4-7AC72680EF60}" sibTransId="{C3D6E622-B215-46A9-AA91-DE6E10E8D73B}"/>
    <dgm:cxn modelId="{B25A44F5-8CBE-43E7-8C9B-A9ED203E7D7E}" type="presOf" srcId="{AD1D7136-B279-42FC-9A4C-B588F9C8F321}" destId="{8CE05519-4A49-46D7-8C70-8469A91A3B34}" srcOrd="0" destOrd="0" presId="urn:microsoft.com/office/officeart/2018/2/layout/IconVerticalSolidList"/>
    <dgm:cxn modelId="{01FADE02-9C42-4A0F-808F-210707CF3824}" type="presParOf" srcId="{DED09351-DA11-46E3-807D-4B18C583CEBA}" destId="{2E1DD600-BEAE-40BA-84AE-6BEA666F660B}" srcOrd="0" destOrd="0" presId="urn:microsoft.com/office/officeart/2018/2/layout/IconVerticalSolidList"/>
    <dgm:cxn modelId="{DEC16A6C-9AD5-4FA6-B61E-58E99429B658}" type="presParOf" srcId="{2E1DD600-BEAE-40BA-84AE-6BEA666F660B}" destId="{A07D53E6-8408-4CF1-85BE-FC92BABC537B}" srcOrd="0" destOrd="0" presId="urn:microsoft.com/office/officeart/2018/2/layout/IconVerticalSolidList"/>
    <dgm:cxn modelId="{F86A202D-A640-4853-9A81-7E828B2FD55A}" type="presParOf" srcId="{2E1DD600-BEAE-40BA-84AE-6BEA666F660B}" destId="{9C53C2BA-AC69-4BA8-A421-E8B436CF659B}" srcOrd="1" destOrd="0" presId="urn:microsoft.com/office/officeart/2018/2/layout/IconVerticalSolidList"/>
    <dgm:cxn modelId="{D2E9C5E1-920D-4ECF-8D15-2DAD88DABFFE}" type="presParOf" srcId="{2E1DD600-BEAE-40BA-84AE-6BEA666F660B}" destId="{0195DCB6-250B-433A-BD16-20A34821974D}" srcOrd="2" destOrd="0" presId="urn:microsoft.com/office/officeart/2018/2/layout/IconVerticalSolidList"/>
    <dgm:cxn modelId="{6C47356F-7727-41CB-BD5E-C882499612A0}" type="presParOf" srcId="{2E1DD600-BEAE-40BA-84AE-6BEA666F660B}" destId="{63F410AE-F736-4934-86C7-4E484CFEA02C}" srcOrd="3" destOrd="0" presId="urn:microsoft.com/office/officeart/2018/2/layout/IconVerticalSolidList"/>
    <dgm:cxn modelId="{E08C68EC-B1FC-4782-B534-BC3A0E9678E0}" type="presParOf" srcId="{DED09351-DA11-46E3-807D-4B18C583CEBA}" destId="{0A690EA7-B718-49B9-BDD3-03A4672FDFAA}" srcOrd="1" destOrd="0" presId="urn:microsoft.com/office/officeart/2018/2/layout/IconVerticalSolidList"/>
    <dgm:cxn modelId="{B49A0DD6-C907-40FC-AAC5-55B2523905AD}" type="presParOf" srcId="{DED09351-DA11-46E3-807D-4B18C583CEBA}" destId="{5D93F3BC-9578-4EF1-9FD8-8CE4747BCF8D}" srcOrd="2" destOrd="0" presId="urn:microsoft.com/office/officeart/2018/2/layout/IconVerticalSolidList"/>
    <dgm:cxn modelId="{F5B7D828-5C3A-4DB7-BBEA-BA66FE0FF2DD}" type="presParOf" srcId="{5D93F3BC-9578-4EF1-9FD8-8CE4747BCF8D}" destId="{2EB6499C-134B-420D-9B36-23E3F21848B9}" srcOrd="0" destOrd="0" presId="urn:microsoft.com/office/officeart/2018/2/layout/IconVerticalSolidList"/>
    <dgm:cxn modelId="{FACA4E7F-4045-48C5-B115-E71F939D7FDD}" type="presParOf" srcId="{5D93F3BC-9578-4EF1-9FD8-8CE4747BCF8D}" destId="{E1E98231-D714-43C7-9016-67F6F1FB90D8}" srcOrd="1" destOrd="0" presId="urn:microsoft.com/office/officeart/2018/2/layout/IconVerticalSolidList"/>
    <dgm:cxn modelId="{8102003D-E75A-441C-8507-B983EFE5B30B}" type="presParOf" srcId="{5D93F3BC-9578-4EF1-9FD8-8CE4747BCF8D}" destId="{8AC431EB-1428-4E28-8016-63F0C74328E1}" srcOrd="2" destOrd="0" presId="urn:microsoft.com/office/officeart/2018/2/layout/IconVerticalSolidList"/>
    <dgm:cxn modelId="{B76B7595-827B-46F3-BBC2-3339EB5558C2}" type="presParOf" srcId="{5D93F3BC-9578-4EF1-9FD8-8CE4747BCF8D}" destId="{CA517485-E255-4C4C-BFDA-DE9E1E0B0F85}" srcOrd="3" destOrd="0" presId="urn:microsoft.com/office/officeart/2018/2/layout/IconVerticalSolidList"/>
    <dgm:cxn modelId="{F1DAA319-F7C2-47AF-ABEC-18538D1E96A8}" type="presParOf" srcId="{DED09351-DA11-46E3-807D-4B18C583CEBA}" destId="{1DE84ED2-EBA9-4863-95F3-DF9BD6C37B0E}" srcOrd="3" destOrd="0" presId="urn:microsoft.com/office/officeart/2018/2/layout/IconVerticalSolidList"/>
    <dgm:cxn modelId="{B389DA52-ECE6-4CF7-ACA8-9443F0F52BFE}" type="presParOf" srcId="{DED09351-DA11-46E3-807D-4B18C583CEBA}" destId="{4C9F3DF9-753B-45C3-906C-9CF544D660CE}" srcOrd="4" destOrd="0" presId="urn:microsoft.com/office/officeart/2018/2/layout/IconVerticalSolidList"/>
    <dgm:cxn modelId="{CDF6FBF0-969D-4692-B847-5A248F42A1B3}" type="presParOf" srcId="{4C9F3DF9-753B-45C3-906C-9CF544D660CE}" destId="{77F8E1B5-C466-4C5D-BC4A-B1942B109CCA}" srcOrd="0" destOrd="0" presId="urn:microsoft.com/office/officeart/2018/2/layout/IconVerticalSolidList"/>
    <dgm:cxn modelId="{0119040E-4C95-425A-A83E-AFBE57A23EAF}" type="presParOf" srcId="{4C9F3DF9-753B-45C3-906C-9CF544D660CE}" destId="{B6C0D70E-6FC0-4B37-B899-CC2DB6EF5BDD}" srcOrd="1" destOrd="0" presId="urn:microsoft.com/office/officeart/2018/2/layout/IconVerticalSolidList"/>
    <dgm:cxn modelId="{18282E68-1E5D-46F3-AE3D-2BCF51EFE0B1}" type="presParOf" srcId="{4C9F3DF9-753B-45C3-906C-9CF544D660CE}" destId="{41B78CC1-D3DC-446B-94E2-47EA96F4A5A6}" srcOrd="2" destOrd="0" presId="urn:microsoft.com/office/officeart/2018/2/layout/IconVerticalSolidList"/>
    <dgm:cxn modelId="{9BFBAF42-FE7F-45EA-BAB8-79707693C0ED}" type="presParOf" srcId="{4C9F3DF9-753B-45C3-906C-9CF544D660CE}" destId="{75978A13-3B6C-4232-BD03-558F68E443D4}" srcOrd="3" destOrd="0" presId="urn:microsoft.com/office/officeart/2018/2/layout/IconVerticalSolidList"/>
    <dgm:cxn modelId="{B65F503C-1D21-4797-8400-949ABAD360F8}" type="presParOf" srcId="{DED09351-DA11-46E3-807D-4B18C583CEBA}" destId="{FEFA3F98-BE38-496F-9DF3-C86B246D0C19}" srcOrd="5" destOrd="0" presId="urn:microsoft.com/office/officeart/2018/2/layout/IconVerticalSolidList"/>
    <dgm:cxn modelId="{187D389D-A2A0-4143-8361-0B78FFAD7DD0}" type="presParOf" srcId="{DED09351-DA11-46E3-807D-4B18C583CEBA}" destId="{6C79BB9D-0EFE-444E-9E13-8D8CCA2B7F4B}" srcOrd="6" destOrd="0" presId="urn:microsoft.com/office/officeart/2018/2/layout/IconVerticalSolidList"/>
    <dgm:cxn modelId="{AC48DFBE-F15B-4E71-8F7A-5CA46DD8E5F7}" type="presParOf" srcId="{6C79BB9D-0EFE-444E-9E13-8D8CCA2B7F4B}" destId="{5534784A-8320-4B15-ADFB-F72F789626DB}" srcOrd="0" destOrd="0" presId="urn:microsoft.com/office/officeart/2018/2/layout/IconVerticalSolidList"/>
    <dgm:cxn modelId="{25BCDFAA-4C24-4ABC-BB70-EA770DF36370}" type="presParOf" srcId="{6C79BB9D-0EFE-444E-9E13-8D8CCA2B7F4B}" destId="{512BAD8F-34BC-4327-84A5-A6A10D44CDE3}" srcOrd="1" destOrd="0" presId="urn:microsoft.com/office/officeart/2018/2/layout/IconVerticalSolidList"/>
    <dgm:cxn modelId="{EC6A5EAA-6F15-4F19-B50D-7C6CD59AA2AF}" type="presParOf" srcId="{6C79BB9D-0EFE-444E-9E13-8D8CCA2B7F4B}" destId="{9ACEA1EC-C9FA-4382-9BE9-6EEEE0B21FC9}" srcOrd="2" destOrd="0" presId="urn:microsoft.com/office/officeart/2018/2/layout/IconVerticalSolidList"/>
    <dgm:cxn modelId="{22313BBE-9669-4C79-B2E9-ED7F8372844A}" type="presParOf" srcId="{6C79BB9D-0EFE-444E-9E13-8D8CCA2B7F4B}" destId="{8CE05519-4A49-46D7-8C70-8469A91A3B34}" srcOrd="3" destOrd="0" presId="urn:microsoft.com/office/officeart/2018/2/layout/IconVerticalSolidList"/>
    <dgm:cxn modelId="{EB336013-1BE6-4071-AFA7-BF1BD6C8F34E}" type="presParOf" srcId="{DED09351-DA11-46E3-807D-4B18C583CEBA}" destId="{9346E428-73B5-49D0-9CCC-E4BEE8525181}" srcOrd="7" destOrd="0" presId="urn:microsoft.com/office/officeart/2018/2/layout/IconVerticalSolidList"/>
    <dgm:cxn modelId="{992C32DE-8703-4481-B498-154B169F9819}" type="presParOf" srcId="{DED09351-DA11-46E3-807D-4B18C583CEBA}" destId="{1D29F29A-61DA-4A77-8AF4-D63A709FB28C}" srcOrd="8" destOrd="0" presId="urn:microsoft.com/office/officeart/2018/2/layout/IconVerticalSolidList"/>
    <dgm:cxn modelId="{1F25F079-BD0C-42C5-9E4C-6F3DF6A745C7}" type="presParOf" srcId="{1D29F29A-61DA-4A77-8AF4-D63A709FB28C}" destId="{D11F1DAA-CC85-43C5-BA3D-467FE6C4770D}" srcOrd="0" destOrd="0" presId="urn:microsoft.com/office/officeart/2018/2/layout/IconVerticalSolidList"/>
    <dgm:cxn modelId="{1017398F-2EAF-4760-8C7E-C2CD80215B05}" type="presParOf" srcId="{1D29F29A-61DA-4A77-8AF4-D63A709FB28C}" destId="{58761F47-80CD-4714-87BA-B7242F9B2F25}" srcOrd="1" destOrd="0" presId="urn:microsoft.com/office/officeart/2018/2/layout/IconVerticalSolidList"/>
    <dgm:cxn modelId="{D730EF72-5952-4AEE-9C17-027B25F1CFA6}" type="presParOf" srcId="{1D29F29A-61DA-4A77-8AF4-D63A709FB28C}" destId="{B2DB1A97-7B7F-41B3-A78A-651E1329EC42}" srcOrd="2" destOrd="0" presId="urn:microsoft.com/office/officeart/2018/2/layout/IconVerticalSolidList"/>
    <dgm:cxn modelId="{7D30F75B-8A64-4760-BDD9-F769BAF2847A}" type="presParOf" srcId="{1D29F29A-61DA-4A77-8AF4-D63A709FB28C}" destId="{999EB6D4-FA3B-45A4-9731-4A72DB5239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0BE2EA-3D81-414E-A4A3-35F18F6932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0984F36-3DEB-49F7-ACE0-0B2F9653A0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job requisitions must be submitted using the Dayforce Recruitment module.</a:t>
          </a:r>
        </a:p>
      </dgm:t>
    </dgm:pt>
    <dgm:pt modelId="{8277DD0A-70E8-4D7F-BBCE-C28E2E388D44}" type="parTrans" cxnId="{B962EB9C-31CA-4A53-9FA1-4D091FBA6B8A}">
      <dgm:prSet/>
      <dgm:spPr/>
      <dgm:t>
        <a:bodyPr/>
        <a:lstStyle/>
        <a:p>
          <a:endParaRPr lang="en-US"/>
        </a:p>
      </dgm:t>
    </dgm:pt>
    <dgm:pt modelId="{C86055CA-DC68-484C-9CFC-9598CC31A6C2}" type="sibTrans" cxnId="{B962EB9C-31CA-4A53-9FA1-4D091FBA6B8A}">
      <dgm:prSet/>
      <dgm:spPr/>
      <dgm:t>
        <a:bodyPr/>
        <a:lstStyle/>
        <a:p>
          <a:endParaRPr lang="en-US"/>
        </a:p>
      </dgm:t>
    </dgm:pt>
    <dgm:pt modelId="{A180BED5-8B65-42AC-990E-60A1A5A6CD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Manual PDF JVA forms will no longer be accepted after</a:t>
          </a:r>
          <a:r>
            <a:rPr lang="en-US">
              <a:latin typeface="Century Gothic" panose="020B0502020202020204"/>
            </a:rPr>
            <a:t> June 26th, 2026</a:t>
          </a:r>
          <a:r>
            <a:rPr lang="en-US"/>
            <a:t> deadline.</a:t>
          </a:r>
        </a:p>
      </dgm:t>
    </dgm:pt>
    <dgm:pt modelId="{3F1007C7-6096-4617-8C68-F7393731C3A6}" type="parTrans" cxnId="{CFC0DBE7-8A52-46BD-AE43-B259E3515DC3}">
      <dgm:prSet/>
      <dgm:spPr/>
      <dgm:t>
        <a:bodyPr/>
        <a:lstStyle/>
        <a:p>
          <a:endParaRPr lang="en-US"/>
        </a:p>
      </dgm:t>
    </dgm:pt>
    <dgm:pt modelId="{C66746BD-C19C-4F7D-B8C4-8652B2CAF9EE}" type="sibTrans" cxnId="{CFC0DBE7-8A52-46BD-AE43-B259E3515DC3}">
      <dgm:prSet/>
      <dgm:spPr/>
      <dgm:t>
        <a:bodyPr/>
        <a:lstStyle/>
        <a:p>
          <a:endParaRPr lang="en-US"/>
        </a:p>
      </dgm:t>
    </dgm:pt>
    <dgm:pt modelId="{FA51B81E-B3C2-497F-BD5A-A9CAD32C5C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Hiring Managers and Support Staff must use assigned Dayforce security roles.</a:t>
          </a:r>
        </a:p>
      </dgm:t>
    </dgm:pt>
    <dgm:pt modelId="{C6F7B211-2504-4C29-9BFE-9DCFB4D6E2A4}" type="parTrans" cxnId="{E8479B4F-C089-458E-8048-50DDB0170EF0}">
      <dgm:prSet/>
      <dgm:spPr/>
      <dgm:t>
        <a:bodyPr/>
        <a:lstStyle/>
        <a:p>
          <a:endParaRPr lang="en-US"/>
        </a:p>
      </dgm:t>
    </dgm:pt>
    <dgm:pt modelId="{2F0D10CD-D757-4B90-A0C2-CCC99CA4F013}" type="sibTrans" cxnId="{E8479B4F-C089-458E-8048-50DDB0170EF0}">
      <dgm:prSet/>
      <dgm:spPr/>
      <dgm:t>
        <a:bodyPr/>
        <a:lstStyle/>
        <a:p>
          <a:endParaRPr lang="en-US"/>
        </a:p>
      </dgm:t>
    </dgm:pt>
    <dgm:pt modelId="{C1CC8754-9585-4B43-9451-2D088CFBA2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Candidate evaluations, notes, and recommendations must be documented within the system.</a:t>
          </a:r>
        </a:p>
      </dgm:t>
    </dgm:pt>
    <dgm:pt modelId="{15CE66C6-46D4-41BC-BBCF-B2EF96610FDD}" type="parTrans" cxnId="{5683FB22-3F15-4E58-A720-6CF5311A9CAD}">
      <dgm:prSet/>
      <dgm:spPr/>
      <dgm:t>
        <a:bodyPr/>
        <a:lstStyle/>
        <a:p>
          <a:endParaRPr lang="en-US"/>
        </a:p>
      </dgm:t>
    </dgm:pt>
    <dgm:pt modelId="{C9E02A79-E62C-48CB-B7E1-08866B11E170}" type="sibTrans" cxnId="{5683FB22-3F15-4E58-A720-6CF5311A9CAD}">
      <dgm:prSet/>
      <dgm:spPr/>
      <dgm:t>
        <a:bodyPr/>
        <a:lstStyle/>
        <a:p>
          <a:endParaRPr lang="en-US"/>
        </a:p>
      </dgm:t>
    </dgm:pt>
    <dgm:pt modelId="{E75CEC95-B1D7-46D4-B681-4EBCF476F6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recruitment-related records will be maintained electronically.</a:t>
          </a:r>
        </a:p>
      </dgm:t>
    </dgm:pt>
    <dgm:pt modelId="{AC4429CF-3079-4EC5-AE00-E631EB113B1D}" type="parTrans" cxnId="{7AE64C6A-7CB3-432D-B4A8-67E9FFA2A4D3}">
      <dgm:prSet/>
      <dgm:spPr/>
      <dgm:t>
        <a:bodyPr/>
        <a:lstStyle/>
        <a:p>
          <a:endParaRPr lang="en-US"/>
        </a:p>
      </dgm:t>
    </dgm:pt>
    <dgm:pt modelId="{397CBC87-900E-495F-9598-5C7AD44A5F84}" type="sibTrans" cxnId="{7AE64C6A-7CB3-432D-B4A8-67E9FFA2A4D3}">
      <dgm:prSet/>
      <dgm:spPr/>
      <dgm:t>
        <a:bodyPr/>
        <a:lstStyle/>
        <a:p>
          <a:endParaRPr lang="en-US"/>
        </a:p>
      </dgm:t>
    </dgm:pt>
    <dgm:pt modelId="{2FD22FDF-CC80-4CAF-880A-F2E40BAFEB03}" type="pres">
      <dgm:prSet presAssocID="{9B0BE2EA-3D81-414E-A4A3-35F18F69320C}" presName="root" presStyleCnt="0">
        <dgm:presLayoutVars>
          <dgm:dir/>
          <dgm:resizeHandles val="exact"/>
        </dgm:presLayoutVars>
      </dgm:prSet>
      <dgm:spPr/>
    </dgm:pt>
    <dgm:pt modelId="{B7B45F18-8A00-4012-AF60-4B78CC03F6E0}" type="pres">
      <dgm:prSet presAssocID="{A0984F36-3DEB-49F7-ACE0-0B2F9653A0BA}" presName="compNode" presStyleCnt="0"/>
      <dgm:spPr/>
    </dgm:pt>
    <dgm:pt modelId="{4E26A640-57D5-4DDB-813E-2A1407FF87F3}" type="pres">
      <dgm:prSet presAssocID="{A0984F36-3DEB-49F7-ACE0-0B2F9653A0BA}" presName="bgRect" presStyleLbl="bgShp" presStyleIdx="0" presStyleCnt="5"/>
      <dgm:spPr/>
    </dgm:pt>
    <dgm:pt modelId="{F0C6C399-F395-46A7-B163-AF6D8EFFE18A}" type="pres">
      <dgm:prSet presAssocID="{A0984F36-3DEB-49F7-ACE0-0B2F9653A0BA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DAF8971-0150-4942-92B7-22747891B3F1}" type="pres">
      <dgm:prSet presAssocID="{A0984F36-3DEB-49F7-ACE0-0B2F9653A0BA}" presName="spaceRect" presStyleCnt="0"/>
      <dgm:spPr/>
    </dgm:pt>
    <dgm:pt modelId="{BD0D4B2F-399F-4DD7-88B9-B07308B90601}" type="pres">
      <dgm:prSet presAssocID="{A0984F36-3DEB-49F7-ACE0-0B2F9653A0BA}" presName="parTx" presStyleLbl="revTx" presStyleIdx="0" presStyleCnt="5">
        <dgm:presLayoutVars>
          <dgm:chMax val="0"/>
          <dgm:chPref val="0"/>
        </dgm:presLayoutVars>
      </dgm:prSet>
      <dgm:spPr/>
    </dgm:pt>
    <dgm:pt modelId="{825B782C-D97E-4B95-9DDB-6C8D9939BF2B}" type="pres">
      <dgm:prSet presAssocID="{C86055CA-DC68-484C-9CFC-9598CC31A6C2}" presName="sibTrans" presStyleCnt="0"/>
      <dgm:spPr/>
    </dgm:pt>
    <dgm:pt modelId="{C8316F88-EE98-4BCA-A0FE-BCC54010440E}" type="pres">
      <dgm:prSet presAssocID="{A180BED5-8B65-42AC-990E-60A1A5A6CD8E}" presName="compNode" presStyleCnt="0"/>
      <dgm:spPr/>
    </dgm:pt>
    <dgm:pt modelId="{50838794-7D59-4B77-BC8D-1165ED3531F0}" type="pres">
      <dgm:prSet presAssocID="{A180BED5-8B65-42AC-990E-60A1A5A6CD8E}" presName="bgRect" presStyleLbl="bgShp" presStyleIdx="1" presStyleCnt="5"/>
      <dgm:spPr/>
    </dgm:pt>
    <dgm:pt modelId="{28B40D92-1CCA-4286-B25C-3A2A76C7E562}" type="pres">
      <dgm:prSet presAssocID="{A180BED5-8B65-42AC-990E-60A1A5A6CD8E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482AC059-5F43-4433-A002-B9F53A723E79}" type="pres">
      <dgm:prSet presAssocID="{A180BED5-8B65-42AC-990E-60A1A5A6CD8E}" presName="spaceRect" presStyleCnt="0"/>
      <dgm:spPr/>
    </dgm:pt>
    <dgm:pt modelId="{3F76D0BD-0E1C-4CAF-936F-6D89C81C73DF}" type="pres">
      <dgm:prSet presAssocID="{A180BED5-8B65-42AC-990E-60A1A5A6CD8E}" presName="parTx" presStyleLbl="revTx" presStyleIdx="1" presStyleCnt="5">
        <dgm:presLayoutVars>
          <dgm:chMax val="0"/>
          <dgm:chPref val="0"/>
        </dgm:presLayoutVars>
      </dgm:prSet>
      <dgm:spPr/>
    </dgm:pt>
    <dgm:pt modelId="{1A760EAA-357B-435C-ACD2-E3935374DA11}" type="pres">
      <dgm:prSet presAssocID="{C66746BD-C19C-4F7D-B8C4-8652B2CAF9EE}" presName="sibTrans" presStyleCnt="0"/>
      <dgm:spPr/>
    </dgm:pt>
    <dgm:pt modelId="{944EB7A5-D6B7-4A7F-862B-877D827AC522}" type="pres">
      <dgm:prSet presAssocID="{FA51B81E-B3C2-497F-BD5A-A9CAD32C5C3A}" presName="compNode" presStyleCnt="0"/>
      <dgm:spPr/>
    </dgm:pt>
    <dgm:pt modelId="{422C318E-97D5-4BC2-9C52-5FC7D4C7E351}" type="pres">
      <dgm:prSet presAssocID="{FA51B81E-B3C2-497F-BD5A-A9CAD32C5C3A}" presName="bgRect" presStyleLbl="bgShp" presStyleIdx="2" presStyleCnt="5"/>
      <dgm:spPr/>
    </dgm:pt>
    <dgm:pt modelId="{06F1C4F0-ACCF-4483-B50D-8A5278A9EFC4}" type="pres">
      <dgm:prSet presAssocID="{FA51B81E-B3C2-497F-BD5A-A9CAD32C5C3A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1E97078D-93FC-4B82-BAF2-DA724764EDD4}" type="pres">
      <dgm:prSet presAssocID="{FA51B81E-B3C2-497F-BD5A-A9CAD32C5C3A}" presName="spaceRect" presStyleCnt="0"/>
      <dgm:spPr/>
    </dgm:pt>
    <dgm:pt modelId="{8B4A1B3B-1FB5-4F01-9CC2-0877B46CCCD7}" type="pres">
      <dgm:prSet presAssocID="{FA51B81E-B3C2-497F-BD5A-A9CAD32C5C3A}" presName="parTx" presStyleLbl="revTx" presStyleIdx="2" presStyleCnt="5">
        <dgm:presLayoutVars>
          <dgm:chMax val="0"/>
          <dgm:chPref val="0"/>
        </dgm:presLayoutVars>
      </dgm:prSet>
      <dgm:spPr/>
    </dgm:pt>
    <dgm:pt modelId="{BA7CD011-3011-4562-827A-07115D1C329A}" type="pres">
      <dgm:prSet presAssocID="{2F0D10CD-D757-4B90-A0C2-CCC99CA4F013}" presName="sibTrans" presStyleCnt="0"/>
      <dgm:spPr/>
    </dgm:pt>
    <dgm:pt modelId="{C2F8574F-4E90-4F85-9C03-CB334E6799F3}" type="pres">
      <dgm:prSet presAssocID="{C1CC8754-9585-4B43-9451-2D088CFBA2E1}" presName="compNode" presStyleCnt="0"/>
      <dgm:spPr/>
    </dgm:pt>
    <dgm:pt modelId="{A228C5DC-B6F6-46FC-B653-81A3FE973BB1}" type="pres">
      <dgm:prSet presAssocID="{C1CC8754-9585-4B43-9451-2D088CFBA2E1}" presName="bgRect" presStyleLbl="bgShp" presStyleIdx="3" presStyleCnt="5"/>
      <dgm:spPr/>
    </dgm:pt>
    <dgm:pt modelId="{B29DE019-16F0-4D0E-A3A8-F48CC21A9855}" type="pres">
      <dgm:prSet presAssocID="{C1CC8754-9585-4B43-9451-2D088CFBA2E1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92058D4-9CB9-4B38-AF14-F2326C1E1209}" type="pres">
      <dgm:prSet presAssocID="{C1CC8754-9585-4B43-9451-2D088CFBA2E1}" presName="spaceRect" presStyleCnt="0"/>
      <dgm:spPr/>
    </dgm:pt>
    <dgm:pt modelId="{22D59801-737C-4D47-BF1D-FC3AB61634A4}" type="pres">
      <dgm:prSet presAssocID="{C1CC8754-9585-4B43-9451-2D088CFBA2E1}" presName="parTx" presStyleLbl="revTx" presStyleIdx="3" presStyleCnt="5">
        <dgm:presLayoutVars>
          <dgm:chMax val="0"/>
          <dgm:chPref val="0"/>
        </dgm:presLayoutVars>
      </dgm:prSet>
      <dgm:spPr/>
    </dgm:pt>
    <dgm:pt modelId="{C3FCB1C9-CB6F-4015-9213-E0A53DB8C971}" type="pres">
      <dgm:prSet presAssocID="{C9E02A79-E62C-48CB-B7E1-08866B11E170}" presName="sibTrans" presStyleCnt="0"/>
      <dgm:spPr/>
    </dgm:pt>
    <dgm:pt modelId="{58A9A16F-C929-4040-96D7-E83604410631}" type="pres">
      <dgm:prSet presAssocID="{E75CEC95-B1D7-46D4-B681-4EBCF476F624}" presName="compNode" presStyleCnt="0"/>
      <dgm:spPr/>
    </dgm:pt>
    <dgm:pt modelId="{6DC02FA6-8369-43F1-A4C5-70C47B55E771}" type="pres">
      <dgm:prSet presAssocID="{E75CEC95-B1D7-46D4-B681-4EBCF476F624}" presName="bgRect" presStyleLbl="bgShp" presStyleIdx="4" presStyleCnt="5"/>
      <dgm:spPr/>
    </dgm:pt>
    <dgm:pt modelId="{121728AC-EB23-47DD-9DB7-5231EF7BCBED}" type="pres">
      <dgm:prSet presAssocID="{E75CEC95-B1D7-46D4-B681-4EBCF476F624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100AF21-FD4B-4621-836C-A2A740876073}" type="pres">
      <dgm:prSet presAssocID="{E75CEC95-B1D7-46D4-B681-4EBCF476F624}" presName="spaceRect" presStyleCnt="0"/>
      <dgm:spPr/>
    </dgm:pt>
    <dgm:pt modelId="{8C014FE7-3F10-41B8-902E-E2B7216D2E89}" type="pres">
      <dgm:prSet presAssocID="{E75CEC95-B1D7-46D4-B681-4EBCF476F62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6204219-A9EE-47DD-A9CB-F2A439F58BAC}" type="presOf" srcId="{FA51B81E-B3C2-497F-BD5A-A9CAD32C5C3A}" destId="{8B4A1B3B-1FB5-4F01-9CC2-0877B46CCCD7}" srcOrd="0" destOrd="0" presId="urn:microsoft.com/office/officeart/2018/2/layout/IconVerticalSolidList"/>
    <dgm:cxn modelId="{5683FB22-3F15-4E58-A720-6CF5311A9CAD}" srcId="{9B0BE2EA-3D81-414E-A4A3-35F18F69320C}" destId="{C1CC8754-9585-4B43-9451-2D088CFBA2E1}" srcOrd="3" destOrd="0" parTransId="{15CE66C6-46D4-41BC-BBCF-B2EF96610FDD}" sibTransId="{C9E02A79-E62C-48CB-B7E1-08866B11E170}"/>
    <dgm:cxn modelId="{B3E1E746-0F53-48A5-A504-B24AB820C5D7}" type="presOf" srcId="{A0984F36-3DEB-49F7-ACE0-0B2F9653A0BA}" destId="{BD0D4B2F-399F-4DD7-88B9-B07308B90601}" srcOrd="0" destOrd="0" presId="urn:microsoft.com/office/officeart/2018/2/layout/IconVerticalSolidList"/>
    <dgm:cxn modelId="{7AE64C6A-7CB3-432D-B4A8-67E9FFA2A4D3}" srcId="{9B0BE2EA-3D81-414E-A4A3-35F18F69320C}" destId="{E75CEC95-B1D7-46D4-B681-4EBCF476F624}" srcOrd="4" destOrd="0" parTransId="{AC4429CF-3079-4EC5-AE00-E631EB113B1D}" sibTransId="{397CBC87-900E-495F-9598-5C7AD44A5F84}"/>
    <dgm:cxn modelId="{4200144E-665B-4544-A77A-208578B5E07C}" type="presOf" srcId="{9B0BE2EA-3D81-414E-A4A3-35F18F69320C}" destId="{2FD22FDF-CC80-4CAF-880A-F2E40BAFEB03}" srcOrd="0" destOrd="0" presId="urn:microsoft.com/office/officeart/2018/2/layout/IconVerticalSolidList"/>
    <dgm:cxn modelId="{E8479B4F-C089-458E-8048-50DDB0170EF0}" srcId="{9B0BE2EA-3D81-414E-A4A3-35F18F69320C}" destId="{FA51B81E-B3C2-497F-BD5A-A9CAD32C5C3A}" srcOrd="2" destOrd="0" parTransId="{C6F7B211-2504-4C29-9BFE-9DCFB4D6E2A4}" sibTransId="{2F0D10CD-D757-4B90-A0C2-CCC99CA4F013}"/>
    <dgm:cxn modelId="{98C9F29A-80D5-4EC4-89C8-5B2970BFEF5C}" type="presOf" srcId="{A180BED5-8B65-42AC-990E-60A1A5A6CD8E}" destId="{3F76D0BD-0E1C-4CAF-936F-6D89C81C73DF}" srcOrd="0" destOrd="0" presId="urn:microsoft.com/office/officeart/2018/2/layout/IconVerticalSolidList"/>
    <dgm:cxn modelId="{B962EB9C-31CA-4A53-9FA1-4D091FBA6B8A}" srcId="{9B0BE2EA-3D81-414E-A4A3-35F18F69320C}" destId="{A0984F36-3DEB-49F7-ACE0-0B2F9653A0BA}" srcOrd="0" destOrd="0" parTransId="{8277DD0A-70E8-4D7F-BBCE-C28E2E388D44}" sibTransId="{C86055CA-DC68-484C-9CFC-9598CC31A6C2}"/>
    <dgm:cxn modelId="{B02F7BCF-3893-4C08-9FB1-7DA9CB8E6228}" type="presOf" srcId="{C1CC8754-9585-4B43-9451-2D088CFBA2E1}" destId="{22D59801-737C-4D47-BF1D-FC3AB61634A4}" srcOrd="0" destOrd="0" presId="urn:microsoft.com/office/officeart/2018/2/layout/IconVerticalSolidList"/>
    <dgm:cxn modelId="{CFC0DBE7-8A52-46BD-AE43-B259E3515DC3}" srcId="{9B0BE2EA-3D81-414E-A4A3-35F18F69320C}" destId="{A180BED5-8B65-42AC-990E-60A1A5A6CD8E}" srcOrd="1" destOrd="0" parTransId="{3F1007C7-6096-4617-8C68-F7393731C3A6}" sibTransId="{C66746BD-C19C-4F7D-B8C4-8652B2CAF9EE}"/>
    <dgm:cxn modelId="{56715BFF-ADB5-4AD3-945D-53644EC3F3AD}" type="presOf" srcId="{E75CEC95-B1D7-46D4-B681-4EBCF476F624}" destId="{8C014FE7-3F10-41B8-902E-E2B7216D2E89}" srcOrd="0" destOrd="0" presId="urn:microsoft.com/office/officeart/2018/2/layout/IconVerticalSolidList"/>
    <dgm:cxn modelId="{A590DE07-0CD8-4DB4-B0B5-C8451CAAA687}" type="presParOf" srcId="{2FD22FDF-CC80-4CAF-880A-F2E40BAFEB03}" destId="{B7B45F18-8A00-4012-AF60-4B78CC03F6E0}" srcOrd="0" destOrd="0" presId="urn:microsoft.com/office/officeart/2018/2/layout/IconVerticalSolidList"/>
    <dgm:cxn modelId="{FE337353-5581-4433-AB55-E4762629399A}" type="presParOf" srcId="{B7B45F18-8A00-4012-AF60-4B78CC03F6E0}" destId="{4E26A640-57D5-4DDB-813E-2A1407FF87F3}" srcOrd="0" destOrd="0" presId="urn:microsoft.com/office/officeart/2018/2/layout/IconVerticalSolidList"/>
    <dgm:cxn modelId="{A0C94E79-363E-4CCC-A7C3-91598E6F9BDE}" type="presParOf" srcId="{B7B45F18-8A00-4012-AF60-4B78CC03F6E0}" destId="{F0C6C399-F395-46A7-B163-AF6D8EFFE18A}" srcOrd="1" destOrd="0" presId="urn:microsoft.com/office/officeart/2018/2/layout/IconVerticalSolidList"/>
    <dgm:cxn modelId="{50FAC5D7-010E-4889-B3F2-4EC7654F64A1}" type="presParOf" srcId="{B7B45F18-8A00-4012-AF60-4B78CC03F6E0}" destId="{3DAF8971-0150-4942-92B7-22747891B3F1}" srcOrd="2" destOrd="0" presId="urn:microsoft.com/office/officeart/2018/2/layout/IconVerticalSolidList"/>
    <dgm:cxn modelId="{E62A1494-7289-4AD2-A8E6-929D0C902B8B}" type="presParOf" srcId="{B7B45F18-8A00-4012-AF60-4B78CC03F6E0}" destId="{BD0D4B2F-399F-4DD7-88B9-B07308B90601}" srcOrd="3" destOrd="0" presId="urn:microsoft.com/office/officeart/2018/2/layout/IconVerticalSolidList"/>
    <dgm:cxn modelId="{DCFF97FC-E50F-4100-BBD7-C1B38DBCDFFE}" type="presParOf" srcId="{2FD22FDF-CC80-4CAF-880A-F2E40BAFEB03}" destId="{825B782C-D97E-4B95-9DDB-6C8D9939BF2B}" srcOrd="1" destOrd="0" presId="urn:microsoft.com/office/officeart/2018/2/layout/IconVerticalSolidList"/>
    <dgm:cxn modelId="{1506C78F-7621-4E26-96EB-0FD97F79B36B}" type="presParOf" srcId="{2FD22FDF-CC80-4CAF-880A-F2E40BAFEB03}" destId="{C8316F88-EE98-4BCA-A0FE-BCC54010440E}" srcOrd="2" destOrd="0" presId="urn:microsoft.com/office/officeart/2018/2/layout/IconVerticalSolidList"/>
    <dgm:cxn modelId="{B5A45BEF-A657-4D59-9EF9-E710ABABA6D6}" type="presParOf" srcId="{C8316F88-EE98-4BCA-A0FE-BCC54010440E}" destId="{50838794-7D59-4B77-BC8D-1165ED3531F0}" srcOrd="0" destOrd="0" presId="urn:microsoft.com/office/officeart/2018/2/layout/IconVerticalSolidList"/>
    <dgm:cxn modelId="{73417983-2355-42BD-A4C6-360A8FC6BFD2}" type="presParOf" srcId="{C8316F88-EE98-4BCA-A0FE-BCC54010440E}" destId="{28B40D92-1CCA-4286-B25C-3A2A76C7E562}" srcOrd="1" destOrd="0" presId="urn:microsoft.com/office/officeart/2018/2/layout/IconVerticalSolidList"/>
    <dgm:cxn modelId="{D33A4F50-0E27-4988-AEB6-E747144E96F7}" type="presParOf" srcId="{C8316F88-EE98-4BCA-A0FE-BCC54010440E}" destId="{482AC059-5F43-4433-A002-B9F53A723E79}" srcOrd="2" destOrd="0" presId="urn:microsoft.com/office/officeart/2018/2/layout/IconVerticalSolidList"/>
    <dgm:cxn modelId="{7522EFCD-0E43-4FDD-BDB1-1F2C6EF91315}" type="presParOf" srcId="{C8316F88-EE98-4BCA-A0FE-BCC54010440E}" destId="{3F76D0BD-0E1C-4CAF-936F-6D89C81C73DF}" srcOrd="3" destOrd="0" presId="urn:microsoft.com/office/officeart/2018/2/layout/IconVerticalSolidList"/>
    <dgm:cxn modelId="{DC6D575B-96D0-4AF9-B846-D89DCE97C266}" type="presParOf" srcId="{2FD22FDF-CC80-4CAF-880A-F2E40BAFEB03}" destId="{1A760EAA-357B-435C-ACD2-E3935374DA11}" srcOrd="3" destOrd="0" presId="urn:microsoft.com/office/officeart/2018/2/layout/IconVerticalSolidList"/>
    <dgm:cxn modelId="{E40BC31F-EDFC-4CFA-87B5-0EC7516B3E37}" type="presParOf" srcId="{2FD22FDF-CC80-4CAF-880A-F2E40BAFEB03}" destId="{944EB7A5-D6B7-4A7F-862B-877D827AC522}" srcOrd="4" destOrd="0" presId="urn:microsoft.com/office/officeart/2018/2/layout/IconVerticalSolidList"/>
    <dgm:cxn modelId="{C4E199D3-FFC2-49BE-8BF6-4CE476DFDF17}" type="presParOf" srcId="{944EB7A5-D6B7-4A7F-862B-877D827AC522}" destId="{422C318E-97D5-4BC2-9C52-5FC7D4C7E351}" srcOrd="0" destOrd="0" presId="urn:microsoft.com/office/officeart/2018/2/layout/IconVerticalSolidList"/>
    <dgm:cxn modelId="{9D0248C7-800B-43CB-B1C2-5F79536D90F9}" type="presParOf" srcId="{944EB7A5-D6B7-4A7F-862B-877D827AC522}" destId="{06F1C4F0-ACCF-4483-B50D-8A5278A9EFC4}" srcOrd="1" destOrd="0" presId="urn:microsoft.com/office/officeart/2018/2/layout/IconVerticalSolidList"/>
    <dgm:cxn modelId="{5B5B8E75-C897-41F9-9D69-ED6A62155EC8}" type="presParOf" srcId="{944EB7A5-D6B7-4A7F-862B-877D827AC522}" destId="{1E97078D-93FC-4B82-BAF2-DA724764EDD4}" srcOrd="2" destOrd="0" presId="urn:microsoft.com/office/officeart/2018/2/layout/IconVerticalSolidList"/>
    <dgm:cxn modelId="{CB2C0059-6431-4792-9AE0-12505810A8DA}" type="presParOf" srcId="{944EB7A5-D6B7-4A7F-862B-877D827AC522}" destId="{8B4A1B3B-1FB5-4F01-9CC2-0877B46CCCD7}" srcOrd="3" destOrd="0" presId="urn:microsoft.com/office/officeart/2018/2/layout/IconVerticalSolidList"/>
    <dgm:cxn modelId="{94BD1DDB-B0D0-4771-B8B6-36E2F7561068}" type="presParOf" srcId="{2FD22FDF-CC80-4CAF-880A-F2E40BAFEB03}" destId="{BA7CD011-3011-4562-827A-07115D1C329A}" srcOrd="5" destOrd="0" presId="urn:microsoft.com/office/officeart/2018/2/layout/IconVerticalSolidList"/>
    <dgm:cxn modelId="{237802E8-BC3F-4C4E-BC79-0136F21ED6FC}" type="presParOf" srcId="{2FD22FDF-CC80-4CAF-880A-F2E40BAFEB03}" destId="{C2F8574F-4E90-4F85-9C03-CB334E6799F3}" srcOrd="6" destOrd="0" presId="urn:microsoft.com/office/officeart/2018/2/layout/IconVerticalSolidList"/>
    <dgm:cxn modelId="{369AA712-9CB1-4F99-A9FC-4915ACC0DAFB}" type="presParOf" srcId="{C2F8574F-4E90-4F85-9C03-CB334E6799F3}" destId="{A228C5DC-B6F6-46FC-B653-81A3FE973BB1}" srcOrd="0" destOrd="0" presId="urn:microsoft.com/office/officeart/2018/2/layout/IconVerticalSolidList"/>
    <dgm:cxn modelId="{C175A352-D592-4170-8F7E-042CDF60D9BB}" type="presParOf" srcId="{C2F8574F-4E90-4F85-9C03-CB334E6799F3}" destId="{B29DE019-16F0-4D0E-A3A8-F48CC21A9855}" srcOrd="1" destOrd="0" presId="urn:microsoft.com/office/officeart/2018/2/layout/IconVerticalSolidList"/>
    <dgm:cxn modelId="{B82E80CA-79E9-4E51-BFCD-D4A0330158BA}" type="presParOf" srcId="{C2F8574F-4E90-4F85-9C03-CB334E6799F3}" destId="{592058D4-9CB9-4B38-AF14-F2326C1E1209}" srcOrd="2" destOrd="0" presId="urn:microsoft.com/office/officeart/2018/2/layout/IconVerticalSolidList"/>
    <dgm:cxn modelId="{36E2ED95-FEA4-4DC4-9376-7ADC852818CB}" type="presParOf" srcId="{C2F8574F-4E90-4F85-9C03-CB334E6799F3}" destId="{22D59801-737C-4D47-BF1D-FC3AB61634A4}" srcOrd="3" destOrd="0" presId="urn:microsoft.com/office/officeart/2018/2/layout/IconVerticalSolidList"/>
    <dgm:cxn modelId="{BD04B1FB-A55D-472A-AFFA-FAA7FC2AECD3}" type="presParOf" srcId="{2FD22FDF-CC80-4CAF-880A-F2E40BAFEB03}" destId="{C3FCB1C9-CB6F-4015-9213-E0A53DB8C971}" srcOrd="7" destOrd="0" presId="urn:microsoft.com/office/officeart/2018/2/layout/IconVerticalSolidList"/>
    <dgm:cxn modelId="{1C30E6F5-9A68-4CB1-A922-679E3BBE6897}" type="presParOf" srcId="{2FD22FDF-CC80-4CAF-880A-F2E40BAFEB03}" destId="{58A9A16F-C929-4040-96D7-E83604410631}" srcOrd="8" destOrd="0" presId="urn:microsoft.com/office/officeart/2018/2/layout/IconVerticalSolidList"/>
    <dgm:cxn modelId="{E02D9B7B-F53B-46E4-BD2B-FE76CA8C0F58}" type="presParOf" srcId="{58A9A16F-C929-4040-96D7-E83604410631}" destId="{6DC02FA6-8369-43F1-A4C5-70C47B55E771}" srcOrd="0" destOrd="0" presId="urn:microsoft.com/office/officeart/2018/2/layout/IconVerticalSolidList"/>
    <dgm:cxn modelId="{84051D33-31DE-4C01-B176-7BB9F6EA1B4F}" type="presParOf" srcId="{58A9A16F-C929-4040-96D7-E83604410631}" destId="{121728AC-EB23-47DD-9DB7-5231EF7BCBED}" srcOrd="1" destOrd="0" presId="urn:microsoft.com/office/officeart/2018/2/layout/IconVerticalSolidList"/>
    <dgm:cxn modelId="{F9CB65F5-0E03-4266-AF85-BCD344561BA7}" type="presParOf" srcId="{58A9A16F-C929-4040-96D7-E83604410631}" destId="{B100AF21-FD4B-4621-836C-A2A740876073}" srcOrd="2" destOrd="0" presId="urn:microsoft.com/office/officeart/2018/2/layout/IconVerticalSolidList"/>
    <dgm:cxn modelId="{217597F5-CB33-4347-A190-8A9FEFB3D04E}" type="presParOf" srcId="{58A9A16F-C929-4040-96D7-E83604410631}" destId="{8C014FE7-3F10-41B8-902E-E2B7216D2E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C75A7D-E79D-421C-B4CD-DCB3D22D134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804955-0BF8-495B-820F-40FBC2026E31}">
      <dgm:prSet/>
      <dgm:spPr/>
      <dgm:t>
        <a:bodyPr/>
        <a:lstStyle/>
        <a:p>
          <a:r>
            <a:rPr lang="en-US"/>
            <a:t>Logging</a:t>
          </a:r>
        </a:p>
      </dgm:t>
    </dgm:pt>
    <dgm:pt modelId="{B4CCE01A-9261-4DCF-8CA1-7553FF54D0B4}" type="parTrans" cxnId="{FB01CC95-B5E7-469D-9AFB-0E90BDE17C86}">
      <dgm:prSet/>
      <dgm:spPr/>
      <dgm:t>
        <a:bodyPr/>
        <a:lstStyle/>
        <a:p>
          <a:endParaRPr lang="en-US"/>
        </a:p>
      </dgm:t>
    </dgm:pt>
    <dgm:pt modelId="{8C4C33E4-D38C-446B-A591-5F3AD2C73B72}" type="sibTrans" cxnId="{FB01CC95-B5E7-469D-9AFB-0E90BDE17C86}">
      <dgm:prSet/>
      <dgm:spPr/>
      <dgm:t>
        <a:bodyPr/>
        <a:lstStyle/>
        <a:p>
          <a:endParaRPr lang="en-US"/>
        </a:p>
      </dgm:t>
    </dgm:pt>
    <dgm:pt modelId="{02D85740-C774-4F8B-BCA9-96997C539622}">
      <dgm:prSet/>
      <dgm:spPr/>
      <dgm:t>
        <a:bodyPr/>
        <a:lstStyle/>
        <a:p>
          <a:r>
            <a:rPr lang="en-US"/>
            <a:t>Logging into Dayforce Recruitment</a:t>
          </a:r>
        </a:p>
      </dgm:t>
    </dgm:pt>
    <dgm:pt modelId="{CBE04746-CE2A-4911-894C-08A8D32AC798}" type="parTrans" cxnId="{4951D842-5059-453C-B7ED-395ADBCC2EBF}">
      <dgm:prSet/>
      <dgm:spPr/>
      <dgm:t>
        <a:bodyPr/>
        <a:lstStyle/>
        <a:p>
          <a:endParaRPr lang="en-US"/>
        </a:p>
      </dgm:t>
    </dgm:pt>
    <dgm:pt modelId="{ACC28CB7-3FC6-4DA0-BDC9-D2127047DA78}" type="sibTrans" cxnId="{4951D842-5059-453C-B7ED-395ADBCC2EBF}">
      <dgm:prSet/>
      <dgm:spPr/>
      <dgm:t>
        <a:bodyPr/>
        <a:lstStyle/>
        <a:p>
          <a:endParaRPr lang="en-US"/>
        </a:p>
      </dgm:t>
    </dgm:pt>
    <dgm:pt modelId="{4D218237-31E6-4210-9724-AC3C38C44870}">
      <dgm:prSet/>
      <dgm:spPr/>
      <dgm:t>
        <a:bodyPr/>
        <a:lstStyle/>
        <a:p>
          <a:r>
            <a:rPr lang="en-US"/>
            <a:t>Creating and submitting</a:t>
          </a:r>
        </a:p>
      </dgm:t>
    </dgm:pt>
    <dgm:pt modelId="{9ED9A209-AB38-4EC5-90C9-2D784832D77E}" type="parTrans" cxnId="{71521CAC-6962-405F-BABE-FE0B8A57E83A}">
      <dgm:prSet/>
      <dgm:spPr/>
      <dgm:t>
        <a:bodyPr/>
        <a:lstStyle/>
        <a:p>
          <a:endParaRPr lang="en-US"/>
        </a:p>
      </dgm:t>
    </dgm:pt>
    <dgm:pt modelId="{E9993524-9039-4600-923C-E12B7AC54C0B}" type="sibTrans" cxnId="{71521CAC-6962-405F-BABE-FE0B8A57E83A}">
      <dgm:prSet/>
      <dgm:spPr/>
      <dgm:t>
        <a:bodyPr/>
        <a:lstStyle/>
        <a:p>
          <a:endParaRPr lang="en-US"/>
        </a:p>
      </dgm:t>
    </dgm:pt>
    <dgm:pt modelId="{9C48258F-5803-4C3F-8B51-A5EE924015CE}">
      <dgm:prSet/>
      <dgm:spPr/>
      <dgm:t>
        <a:bodyPr/>
        <a:lstStyle/>
        <a:p>
          <a:r>
            <a:rPr lang="en-US"/>
            <a:t>Creating and submitting a job requisition</a:t>
          </a:r>
        </a:p>
      </dgm:t>
    </dgm:pt>
    <dgm:pt modelId="{8A4E72C5-9492-4501-914A-1EC9E8E48F3E}" type="parTrans" cxnId="{08F69A82-2694-4D56-AD70-5205BB2BDAE8}">
      <dgm:prSet/>
      <dgm:spPr/>
      <dgm:t>
        <a:bodyPr/>
        <a:lstStyle/>
        <a:p>
          <a:endParaRPr lang="en-US"/>
        </a:p>
      </dgm:t>
    </dgm:pt>
    <dgm:pt modelId="{10BC8CCB-4E2D-4BA7-B8A5-BB09DC5E27B9}" type="sibTrans" cxnId="{08F69A82-2694-4D56-AD70-5205BB2BDAE8}">
      <dgm:prSet/>
      <dgm:spPr/>
      <dgm:t>
        <a:bodyPr/>
        <a:lstStyle/>
        <a:p>
          <a:endParaRPr lang="en-US"/>
        </a:p>
      </dgm:t>
    </dgm:pt>
    <dgm:pt modelId="{587F884E-A93C-47AF-A50F-157F6B790CB7}">
      <dgm:prSet/>
      <dgm:spPr/>
      <dgm:t>
        <a:bodyPr/>
        <a:lstStyle/>
        <a:p>
          <a:r>
            <a:rPr lang="en-US"/>
            <a:t>Tracking</a:t>
          </a:r>
        </a:p>
      </dgm:t>
    </dgm:pt>
    <dgm:pt modelId="{5AAFAB83-9B7C-4F85-BDE2-F85F7291AFAD}" type="parTrans" cxnId="{9145CB40-7426-455C-A886-0E04CA4B2B9F}">
      <dgm:prSet/>
      <dgm:spPr/>
      <dgm:t>
        <a:bodyPr/>
        <a:lstStyle/>
        <a:p>
          <a:endParaRPr lang="en-US"/>
        </a:p>
      </dgm:t>
    </dgm:pt>
    <dgm:pt modelId="{6E76209D-82D7-4E4C-AE41-766E91B1CFD3}" type="sibTrans" cxnId="{9145CB40-7426-455C-A886-0E04CA4B2B9F}">
      <dgm:prSet/>
      <dgm:spPr/>
      <dgm:t>
        <a:bodyPr/>
        <a:lstStyle/>
        <a:p>
          <a:endParaRPr lang="en-US"/>
        </a:p>
      </dgm:t>
    </dgm:pt>
    <dgm:pt modelId="{0E6A22D2-5F4B-41DE-9705-B9EC12728941}">
      <dgm:prSet/>
      <dgm:spPr/>
      <dgm:t>
        <a:bodyPr/>
        <a:lstStyle/>
        <a:p>
          <a:r>
            <a:rPr lang="en-US"/>
            <a:t>Tracking requisition approval status</a:t>
          </a:r>
        </a:p>
      </dgm:t>
    </dgm:pt>
    <dgm:pt modelId="{E7382A61-51C7-476A-8CC1-CF5BB0CD6593}" type="parTrans" cxnId="{5D2FC67C-3B9E-4AF2-A101-9FC4E1A76E1F}">
      <dgm:prSet/>
      <dgm:spPr/>
      <dgm:t>
        <a:bodyPr/>
        <a:lstStyle/>
        <a:p>
          <a:endParaRPr lang="en-US"/>
        </a:p>
      </dgm:t>
    </dgm:pt>
    <dgm:pt modelId="{8C85F4FF-F6D1-472B-8F0D-EC886F8F8180}" type="sibTrans" cxnId="{5D2FC67C-3B9E-4AF2-A101-9FC4E1A76E1F}">
      <dgm:prSet/>
      <dgm:spPr/>
      <dgm:t>
        <a:bodyPr/>
        <a:lstStyle/>
        <a:p>
          <a:endParaRPr lang="en-US"/>
        </a:p>
      </dgm:t>
    </dgm:pt>
    <dgm:pt modelId="{57BE32FC-CC4F-412C-A224-621370D8A98A}">
      <dgm:prSet/>
      <dgm:spPr/>
      <dgm:t>
        <a:bodyPr/>
        <a:lstStyle/>
        <a:p>
          <a:r>
            <a:rPr lang="en-US"/>
            <a:t>Viewing</a:t>
          </a:r>
        </a:p>
      </dgm:t>
    </dgm:pt>
    <dgm:pt modelId="{12515D2F-FC2B-4A7C-BF9B-09B964EED2F1}" type="parTrans" cxnId="{7A986D91-9ADD-423C-A47C-C562BD8129FB}">
      <dgm:prSet/>
      <dgm:spPr/>
      <dgm:t>
        <a:bodyPr/>
        <a:lstStyle/>
        <a:p>
          <a:endParaRPr lang="en-US"/>
        </a:p>
      </dgm:t>
    </dgm:pt>
    <dgm:pt modelId="{36D1B5D1-A656-4760-ADC1-7C2D5CE2F357}" type="sibTrans" cxnId="{7A986D91-9ADD-423C-A47C-C562BD8129FB}">
      <dgm:prSet/>
      <dgm:spPr/>
      <dgm:t>
        <a:bodyPr/>
        <a:lstStyle/>
        <a:p>
          <a:endParaRPr lang="en-US"/>
        </a:p>
      </dgm:t>
    </dgm:pt>
    <dgm:pt modelId="{3C02E7D0-02E8-4AB8-A0D4-634F58DD491C}">
      <dgm:prSet/>
      <dgm:spPr/>
      <dgm:t>
        <a:bodyPr/>
        <a:lstStyle/>
        <a:p>
          <a:r>
            <a:rPr lang="en-US"/>
            <a:t>Viewing candidate applications and resumes</a:t>
          </a:r>
        </a:p>
      </dgm:t>
    </dgm:pt>
    <dgm:pt modelId="{B4DAA897-54C9-4E03-BD40-9A67042D5F60}" type="parTrans" cxnId="{3EB83ECF-0214-4318-B1C4-66E01E0EF61C}">
      <dgm:prSet/>
      <dgm:spPr/>
      <dgm:t>
        <a:bodyPr/>
        <a:lstStyle/>
        <a:p>
          <a:endParaRPr lang="en-US"/>
        </a:p>
      </dgm:t>
    </dgm:pt>
    <dgm:pt modelId="{907DF282-C42E-4E35-AE55-2580924D1043}" type="sibTrans" cxnId="{3EB83ECF-0214-4318-B1C4-66E01E0EF61C}">
      <dgm:prSet/>
      <dgm:spPr/>
      <dgm:t>
        <a:bodyPr/>
        <a:lstStyle/>
        <a:p>
          <a:endParaRPr lang="en-US"/>
        </a:p>
      </dgm:t>
    </dgm:pt>
    <dgm:pt modelId="{5B9E7F31-33AF-40F3-AB23-B36E896863B7}">
      <dgm:prSet/>
      <dgm:spPr/>
      <dgm:t>
        <a:bodyPr/>
        <a:lstStyle/>
        <a:p>
          <a:r>
            <a:rPr lang="en-US"/>
            <a:t>Filtering and reviewing</a:t>
          </a:r>
        </a:p>
      </dgm:t>
    </dgm:pt>
    <dgm:pt modelId="{800260C4-4904-490A-A4E9-121DD1C44E9F}" type="parTrans" cxnId="{4BC078AC-FCA9-4C76-A009-DC728F19B597}">
      <dgm:prSet/>
      <dgm:spPr/>
      <dgm:t>
        <a:bodyPr/>
        <a:lstStyle/>
        <a:p>
          <a:endParaRPr lang="en-US"/>
        </a:p>
      </dgm:t>
    </dgm:pt>
    <dgm:pt modelId="{4B2DAD8B-DFB2-4E0A-9E1F-68ED445CE3C1}" type="sibTrans" cxnId="{4BC078AC-FCA9-4C76-A009-DC728F19B597}">
      <dgm:prSet/>
      <dgm:spPr/>
      <dgm:t>
        <a:bodyPr/>
        <a:lstStyle/>
        <a:p>
          <a:endParaRPr lang="en-US"/>
        </a:p>
      </dgm:t>
    </dgm:pt>
    <dgm:pt modelId="{A2541BA5-DA50-4CCB-A1B4-B70208653476}">
      <dgm:prSet/>
      <dgm:spPr/>
      <dgm:t>
        <a:bodyPr/>
        <a:lstStyle/>
        <a:p>
          <a:r>
            <a:rPr lang="en-US"/>
            <a:t>Filtering and reviewing qualified candidates</a:t>
          </a:r>
        </a:p>
      </dgm:t>
    </dgm:pt>
    <dgm:pt modelId="{5BB14055-1B94-4C99-8BB5-3BDFF9A45A2D}" type="parTrans" cxnId="{7F935828-02D4-4303-823C-C4B2E1F47AC2}">
      <dgm:prSet/>
      <dgm:spPr/>
      <dgm:t>
        <a:bodyPr/>
        <a:lstStyle/>
        <a:p>
          <a:endParaRPr lang="en-US"/>
        </a:p>
      </dgm:t>
    </dgm:pt>
    <dgm:pt modelId="{B570CB4A-16E6-4D64-87D9-F609C3C87593}" type="sibTrans" cxnId="{7F935828-02D4-4303-823C-C4B2E1F47AC2}">
      <dgm:prSet/>
      <dgm:spPr/>
      <dgm:t>
        <a:bodyPr/>
        <a:lstStyle/>
        <a:p>
          <a:endParaRPr lang="en-US"/>
        </a:p>
      </dgm:t>
    </dgm:pt>
    <dgm:pt modelId="{FC710F16-921B-44FB-BE56-B353373EEC54}">
      <dgm:prSet/>
      <dgm:spPr/>
      <dgm:t>
        <a:bodyPr/>
        <a:lstStyle/>
        <a:p>
          <a:r>
            <a:rPr lang="en-US"/>
            <a:t>Communicating</a:t>
          </a:r>
        </a:p>
      </dgm:t>
    </dgm:pt>
    <dgm:pt modelId="{F4DA36CE-D0A6-4C9F-AC0B-6B1D405D41AC}" type="parTrans" cxnId="{E7818643-6DCB-4533-ACE7-32F73E0C7E31}">
      <dgm:prSet/>
      <dgm:spPr/>
      <dgm:t>
        <a:bodyPr/>
        <a:lstStyle/>
        <a:p>
          <a:endParaRPr lang="en-US"/>
        </a:p>
      </dgm:t>
    </dgm:pt>
    <dgm:pt modelId="{1DFF20A0-5C82-4B15-B476-69870B917650}" type="sibTrans" cxnId="{E7818643-6DCB-4533-ACE7-32F73E0C7E31}">
      <dgm:prSet/>
      <dgm:spPr/>
      <dgm:t>
        <a:bodyPr/>
        <a:lstStyle/>
        <a:p>
          <a:endParaRPr lang="en-US"/>
        </a:p>
      </dgm:t>
    </dgm:pt>
    <dgm:pt modelId="{E995023E-032C-4B34-A5A7-FBC5D301F2D4}">
      <dgm:prSet/>
      <dgm:spPr/>
      <dgm:t>
        <a:bodyPr/>
        <a:lstStyle/>
        <a:p>
          <a:r>
            <a:rPr lang="en-US"/>
            <a:t>Communicating with recruitment staff through the platform</a:t>
          </a:r>
        </a:p>
      </dgm:t>
    </dgm:pt>
    <dgm:pt modelId="{70539741-0355-4EED-B474-9CAD7BB8F8EF}" type="parTrans" cxnId="{92D71531-1B9F-48AA-8861-63600CB86D04}">
      <dgm:prSet/>
      <dgm:spPr/>
      <dgm:t>
        <a:bodyPr/>
        <a:lstStyle/>
        <a:p>
          <a:endParaRPr lang="en-US"/>
        </a:p>
      </dgm:t>
    </dgm:pt>
    <dgm:pt modelId="{43B0A94F-8DD6-429D-AE5F-175AB7811AEE}" type="sibTrans" cxnId="{92D71531-1B9F-48AA-8861-63600CB86D04}">
      <dgm:prSet/>
      <dgm:spPr/>
      <dgm:t>
        <a:bodyPr/>
        <a:lstStyle/>
        <a:p>
          <a:endParaRPr lang="en-US"/>
        </a:p>
      </dgm:t>
    </dgm:pt>
    <dgm:pt modelId="{C63497FB-F0AE-4B62-965A-E9654BFD8C6E}" type="pres">
      <dgm:prSet presAssocID="{75C75A7D-E79D-421C-B4CD-DCB3D22D1342}" presName="Name0" presStyleCnt="0">
        <dgm:presLayoutVars>
          <dgm:dir/>
          <dgm:animLvl val="lvl"/>
          <dgm:resizeHandles val="exact"/>
        </dgm:presLayoutVars>
      </dgm:prSet>
      <dgm:spPr/>
    </dgm:pt>
    <dgm:pt modelId="{9E283558-E6A0-4AFB-ADD3-78DDC72864A9}" type="pres">
      <dgm:prSet presAssocID="{C9804955-0BF8-495B-820F-40FBC2026E31}" presName="linNode" presStyleCnt="0"/>
      <dgm:spPr/>
    </dgm:pt>
    <dgm:pt modelId="{009AF589-EDC8-4620-92CC-9469F9502A39}" type="pres">
      <dgm:prSet presAssocID="{C9804955-0BF8-495B-820F-40FBC2026E31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04CFA604-0F83-4D45-B37A-6BF070AFCE1B}" type="pres">
      <dgm:prSet presAssocID="{C9804955-0BF8-495B-820F-40FBC2026E31}" presName="descendantText" presStyleLbl="alignNode1" presStyleIdx="0" presStyleCnt="6">
        <dgm:presLayoutVars>
          <dgm:bulletEnabled/>
        </dgm:presLayoutVars>
      </dgm:prSet>
      <dgm:spPr/>
    </dgm:pt>
    <dgm:pt modelId="{8E892505-EA70-4F7D-8ED1-5BA0E98608F3}" type="pres">
      <dgm:prSet presAssocID="{8C4C33E4-D38C-446B-A591-5F3AD2C73B72}" presName="sp" presStyleCnt="0"/>
      <dgm:spPr/>
    </dgm:pt>
    <dgm:pt modelId="{458CF12B-8AB8-4316-9C23-4763EF8D9FEB}" type="pres">
      <dgm:prSet presAssocID="{4D218237-31E6-4210-9724-AC3C38C44870}" presName="linNode" presStyleCnt="0"/>
      <dgm:spPr/>
    </dgm:pt>
    <dgm:pt modelId="{F843446F-A2FE-49F1-94EE-1AC6C497921E}" type="pres">
      <dgm:prSet presAssocID="{4D218237-31E6-4210-9724-AC3C38C44870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E5477B1C-1807-4788-8ADA-586E808F84F6}" type="pres">
      <dgm:prSet presAssocID="{4D218237-31E6-4210-9724-AC3C38C44870}" presName="descendantText" presStyleLbl="alignNode1" presStyleIdx="1" presStyleCnt="6">
        <dgm:presLayoutVars>
          <dgm:bulletEnabled/>
        </dgm:presLayoutVars>
      </dgm:prSet>
      <dgm:spPr/>
    </dgm:pt>
    <dgm:pt modelId="{3628C3EE-BBCA-48B0-A6D3-D5C652563265}" type="pres">
      <dgm:prSet presAssocID="{E9993524-9039-4600-923C-E12B7AC54C0B}" presName="sp" presStyleCnt="0"/>
      <dgm:spPr/>
    </dgm:pt>
    <dgm:pt modelId="{4971CB2C-0B0F-494A-83B1-DFC101648840}" type="pres">
      <dgm:prSet presAssocID="{587F884E-A93C-47AF-A50F-157F6B790CB7}" presName="linNode" presStyleCnt="0"/>
      <dgm:spPr/>
    </dgm:pt>
    <dgm:pt modelId="{3ED84926-CFB6-47E3-9FA0-1E913D5C5476}" type="pres">
      <dgm:prSet presAssocID="{587F884E-A93C-47AF-A50F-157F6B790CB7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D3CF7846-2EC0-407E-B19D-68EF6601DF3F}" type="pres">
      <dgm:prSet presAssocID="{587F884E-A93C-47AF-A50F-157F6B790CB7}" presName="descendantText" presStyleLbl="alignNode1" presStyleIdx="2" presStyleCnt="6">
        <dgm:presLayoutVars>
          <dgm:bulletEnabled/>
        </dgm:presLayoutVars>
      </dgm:prSet>
      <dgm:spPr/>
    </dgm:pt>
    <dgm:pt modelId="{54F60272-46E7-42DC-8680-4C1F5F018390}" type="pres">
      <dgm:prSet presAssocID="{6E76209D-82D7-4E4C-AE41-766E91B1CFD3}" presName="sp" presStyleCnt="0"/>
      <dgm:spPr/>
    </dgm:pt>
    <dgm:pt modelId="{83E330F0-A724-48B3-BE2E-314C1B3AE0A0}" type="pres">
      <dgm:prSet presAssocID="{57BE32FC-CC4F-412C-A224-621370D8A98A}" presName="linNode" presStyleCnt="0"/>
      <dgm:spPr/>
    </dgm:pt>
    <dgm:pt modelId="{0C255A02-C439-492D-8873-2CCAE0AC9744}" type="pres">
      <dgm:prSet presAssocID="{57BE32FC-CC4F-412C-A224-621370D8A98A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B4FFB2BB-8C38-4761-BFB1-BEB08B6E0B5E}" type="pres">
      <dgm:prSet presAssocID="{57BE32FC-CC4F-412C-A224-621370D8A98A}" presName="descendantText" presStyleLbl="alignNode1" presStyleIdx="3" presStyleCnt="6">
        <dgm:presLayoutVars>
          <dgm:bulletEnabled/>
        </dgm:presLayoutVars>
      </dgm:prSet>
      <dgm:spPr/>
    </dgm:pt>
    <dgm:pt modelId="{D98A7E55-ADAD-472A-B20D-B66242EA0FE0}" type="pres">
      <dgm:prSet presAssocID="{36D1B5D1-A656-4760-ADC1-7C2D5CE2F357}" presName="sp" presStyleCnt="0"/>
      <dgm:spPr/>
    </dgm:pt>
    <dgm:pt modelId="{02478D39-3BE0-400F-B0BA-BED9BFE6B09C}" type="pres">
      <dgm:prSet presAssocID="{5B9E7F31-33AF-40F3-AB23-B36E896863B7}" presName="linNode" presStyleCnt="0"/>
      <dgm:spPr/>
    </dgm:pt>
    <dgm:pt modelId="{F1EEDC10-A3BF-4707-885F-A52F95AC980D}" type="pres">
      <dgm:prSet presAssocID="{5B9E7F31-33AF-40F3-AB23-B36E896863B7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3210A643-60BF-4841-B328-441FAC0FC3C9}" type="pres">
      <dgm:prSet presAssocID="{5B9E7F31-33AF-40F3-AB23-B36E896863B7}" presName="descendantText" presStyleLbl="alignNode1" presStyleIdx="4" presStyleCnt="6">
        <dgm:presLayoutVars>
          <dgm:bulletEnabled/>
        </dgm:presLayoutVars>
      </dgm:prSet>
      <dgm:spPr/>
    </dgm:pt>
    <dgm:pt modelId="{6EF702A0-4DFF-445F-9CC6-163CCA000EA9}" type="pres">
      <dgm:prSet presAssocID="{4B2DAD8B-DFB2-4E0A-9E1F-68ED445CE3C1}" presName="sp" presStyleCnt="0"/>
      <dgm:spPr/>
    </dgm:pt>
    <dgm:pt modelId="{BCE60029-04D6-4949-AF77-0EB129C59575}" type="pres">
      <dgm:prSet presAssocID="{FC710F16-921B-44FB-BE56-B353373EEC54}" presName="linNode" presStyleCnt="0"/>
      <dgm:spPr/>
    </dgm:pt>
    <dgm:pt modelId="{CA59EFDE-356B-4782-BF3D-EAE0397A0EF3}" type="pres">
      <dgm:prSet presAssocID="{FC710F16-921B-44FB-BE56-B353373EEC54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72CE6DEF-A945-4A7D-B572-E43639125DFD}" type="pres">
      <dgm:prSet presAssocID="{FC710F16-921B-44FB-BE56-B353373EEC54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BD292B26-B2ED-4B02-AFDD-1B4B9438720E}" type="presOf" srcId="{75C75A7D-E79D-421C-B4CD-DCB3D22D1342}" destId="{C63497FB-F0AE-4B62-965A-E9654BFD8C6E}" srcOrd="0" destOrd="0" presId="urn:microsoft.com/office/officeart/2016/7/layout/VerticalHollowActionList"/>
    <dgm:cxn modelId="{7F935828-02D4-4303-823C-C4B2E1F47AC2}" srcId="{5B9E7F31-33AF-40F3-AB23-B36E896863B7}" destId="{A2541BA5-DA50-4CCB-A1B4-B70208653476}" srcOrd="0" destOrd="0" parTransId="{5BB14055-1B94-4C99-8BB5-3BDFF9A45A2D}" sibTransId="{B570CB4A-16E6-4D64-87D9-F609C3C87593}"/>
    <dgm:cxn modelId="{92D71531-1B9F-48AA-8861-63600CB86D04}" srcId="{FC710F16-921B-44FB-BE56-B353373EEC54}" destId="{E995023E-032C-4B34-A5A7-FBC5D301F2D4}" srcOrd="0" destOrd="0" parTransId="{70539741-0355-4EED-B474-9CAD7BB8F8EF}" sibTransId="{43B0A94F-8DD6-429D-AE5F-175AB7811AEE}"/>
    <dgm:cxn modelId="{9145CB40-7426-455C-A886-0E04CA4B2B9F}" srcId="{75C75A7D-E79D-421C-B4CD-DCB3D22D1342}" destId="{587F884E-A93C-47AF-A50F-157F6B790CB7}" srcOrd="2" destOrd="0" parTransId="{5AAFAB83-9B7C-4F85-BDE2-F85F7291AFAD}" sibTransId="{6E76209D-82D7-4E4C-AE41-766E91B1CFD3}"/>
    <dgm:cxn modelId="{8B28D35C-08FA-4E5C-90FF-8A3ADBE72A1E}" type="presOf" srcId="{E995023E-032C-4B34-A5A7-FBC5D301F2D4}" destId="{72CE6DEF-A945-4A7D-B572-E43639125DFD}" srcOrd="0" destOrd="0" presId="urn:microsoft.com/office/officeart/2016/7/layout/VerticalHollowActionList"/>
    <dgm:cxn modelId="{4043A85F-81F6-4F7C-A441-B0DFE95CEED8}" type="presOf" srcId="{C9804955-0BF8-495B-820F-40FBC2026E31}" destId="{009AF589-EDC8-4620-92CC-9469F9502A39}" srcOrd="0" destOrd="0" presId="urn:microsoft.com/office/officeart/2016/7/layout/VerticalHollowActionList"/>
    <dgm:cxn modelId="{4951D842-5059-453C-B7ED-395ADBCC2EBF}" srcId="{C9804955-0BF8-495B-820F-40FBC2026E31}" destId="{02D85740-C774-4F8B-BCA9-96997C539622}" srcOrd="0" destOrd="0" parTransId="{CBE04746-CE2A-4911-894C-08A8D32AC798}" sibTransId="{ACC28CB7-3FC6-4DA0-BDC9-D2127047DA78}"/>
    <dgm:cxn modelId="{E7818643-6DCB-4533-ACE7-32F73E0C7E31}" srcId="{75C75A7D-E79D-421C-B4CD-DCB3D22D1342}" destId="{FC710F16-921B-44FB-BE56-B353373EEC54}" srcOrd="5" destOrd="0" parTransId="{F4DA36CE-D0A6-4C9F-AC0B-6B1D405D41AC}" sibTransId="{1DFF20A0-5C82-4B15-B476-69870B917650}"/>
    <dgm:cxn modelId="{B2953165-89D5-400C-AA26-9BF752E0358C}" type="presOf" srcId="{FC710F16-921B-44FB-BE56-B353373EEC54}" destId="{CA59EFDE-356B-4782-BF3D-EAE0397A0EF3}" srcOrd="0" destOrd="0" presId="urn:microsoft.com/office/officeart/2016/7/layout/VerticalHollowActionList"/>
    <dgm:cxn modelId="{89E59E4C-5B08-449D-B72F-54DEDFD68A5C}" type="presOf" srcId="{4D218237-31E6-4210-9724-AC3C38C44870}" destId="{F843446F-A2FE-49F1-94EE-1AC6C497921E}" srcOrd="0" destOrd="0" presId="urn:microsoft.com/office/officeart/2016/7/layout/VerticalHollowActionList"/>
    <dgm:cxn modelId="{25A2CE75-1DF7-41D4-9A45-A7FFF0B53BF7}" type="presOf" srcId="{57BE32FC-CC4F-412C-A224-621370D8A98A}" destId="{0C255A02-C439-492D-8873-2CCAE0AC9744}" srcOrd="0" destOrd="0" presId="urn:microsoft.com/office/officeart/2016/7/layout/VerticalHollowActionList"/>
    <dgm:cxn modelId="{5D2FC67C-3B9E-4AF2-A101-9FC4E1A76E1F}" srcId="{587F884E-A93C-47AF-A50F-157F6B790CB7}" destId="{0E6A22D2-5F4B-41DE-9705-B9EC12728941}" srcOrd="0" destOrd="0" parTransId="{E7382A61-51C7-476A-8CC1-CF5BB0CD6593}" sibTransId="{8C85F4FF-F6D1-472B-8F0D-EC886F8F8180}"/>
    <dgm:cxn modelId="{6E41CB7C-8A4B-47C6-B0FA-606E45D24348}" type="presOf" srcId="{3C02E7D0-02E8-4AB8-A0D4-634F58DD491C}" destId="{B4FFB2BB-8C38-4761-BFB1-BEB08B6E0B5E}" srcOrd="0" destOrd="0" presId="urn:microsoft.com/office/officeart/2016/7/layout/VerticalHollowActionList"/>
    <dgm:cxn modelId="{08F69A82-2694-4D56-AD70-5205BB2BDAE8}" srcId="{4D218237-31E6-4210-9724-AC3C38C44870}" destId="{9C48258F-5803-4C3F-8B51-A5EE924015CE}" srcOrd="0" destOrd="0" parTransId="{8A4E72C5-9492-4501-914A-1EC9E8E48F3E}" sibTransId="{10BC8CCB-4E2D-4BA7-B8A5-BB09DC5E27B9}"/>
    <dgm:cxn modelId="{7A986D91-9ADD-423C-A47C-C562BD8129FB}" srcId="{75C75A7D-E79D-421C-B4CD-DCB3D22D1342}" destId="{57BE32FC-CC4F-412C-A224-621370D8A98A}" srcOrd="3" destOrd="0" parTransId="{12515D2F-FC2B-4A7C-BF9B-09B964EED2F1}" sibTransId="{36D1B5D1-A656-4760-ADC1-7C2D5CE2F357}"/>
    <dgm:cxn modelId="{FB01CC95-B5E7-469D-9AFB-0E90BDE17C86}" srcId="{75C75A7D-E79D-421C-B4CD-DCB3D22D1342}" destId="{C9804955-0BF8-495B-820F-40FBC2026E31}" srcOrd="0" destOrd="0" parTransId="{B4CCE01A-9261-4DCF-8CA1-7553FF54D0B4}" sibTransId="{8C4C33E4-D38C-446B-A591-5F3AD2C73B72}"/>
    <dgm:cxn modelId="{11E29498-471F-4EE7-B11C-F7C484CC7DC1}" type="presOf" srcId="{5B9E7F31-33AF-40F3-AB23-B36E896863B7}" destId="{F1EEDC10-A3BF-4707-885F-A52F95AC980D}" srcOrd="0" destOrd="0" presId="urn:microsoft.com/office/officeart/2016/7/layout/VerticalHollowActionList"/>
    <dgm:cxn modelId="{51231D99-A8A2-4D1E-A513-9872909B9929}" type="presOf" srcId="{A2541BA5-DA50-4CCB-A1B4-B70208653476}" destId="{3210A643-60BF-4841-B328-441FAC0FC3C9}" srcOrd="0" destOrd="0" presId="urn:microsoft.com/office/officeart/2016/7/layout/VerticalHollowActionList"/>
    <dgm:cxn modelId="{DA2C65A6-0332-4A36-902A-35788D1ADC45}" type="presOf" srcId="{9C48258F-5803-4C3F-8B51-A5EE924015CE}" destId="{E5477B1C-1807-4788-8ADA-586E808F84F6}" srcOrd="0" destOrd="0" presId="urn:microsoft.com/office/officeart/2016/7/layout/VerticalHollowActionList"/>
    <dgm:cxn modelId="{71521CAC-6962-405F-BABE-FE0B8A57E83A}" srcId="{75C75A7D-E79D-421C-B4CD-DCB3D22D1342}" destId="{4D218237-31E6-4210-9724-AC3C38C44870}" srcOrd="1" destOrd="0" parTransId="{9ED9A209-AB38-4EC5-90C9-2D784832D77E}" sibTransId="{E9993524-9039-4600-923C-E12B7AC54C0B}"/>
    <dgm:cxn modelId="{4BC078AC-FCA9-4C76-A009-DC728F19B597}" srcId="{75C75A7D-E79D-421C-B4CD-DCB3D22D1342}" destId="{5B9E7F31-33AF-40F3-AB23-B36E896863B7}" srcOrd="4" destOrd="0" parTransId="{800260C4-4904-490A-A4E9-121DD1C44E9F}" sibTransId="{4B2DAD8B-DFB2-4E0A-9E1F-68ED445CE3C1}"/>
    <dgm:cxn modelId="{926B0DC6-6E93-465A-B0F3-E12ECD20054F}" type="presOf" srcId="{587F884E-A93C-47AF-A50F-157F6B790CB7}" destId="{3ED84926-CFB6-47E3-9FA0-1E913D5C5476}" srcOrd="0" destOrd="0" presId="urn:microsoft.com/office/officeart/2016/7/layout/VerticalHollowActionList"/>
    <dgm:cxn modelId="{3EB83ECF-0214-4318-B1C4-66E01E0EF61C}" srcId="{57BE32FC-CC4F-412C-A224-621370D8A98A}" destId="{3C02E7D0-02E8-4AB8-A0D4-634F58DD491C}" srcOrd="0" destOrd="0" parTransId="{B4DAA897-54C9-4E03-BD40-9A67042D5F60}" sibTransId="{907DF282-C42E-4E35-AE55-2580924D1043}"/>
    <dgm:cxn modelId="{B0085DD9-6A8A-41FE-AC14-06348D3A402F}" type="presOf" srcId="{0E6A22D2-5F4B-41DE-9705-B9EC12728941}" destId="{D3CF7846-2EC0-407E-B19D-68EF6601DF3F}" srcOrd="0" destOrd="0" presId="urn:microsoft.com/office/officeart/2016/7/layout/VerticalHollowActionList"/>
    <dgm:cxn modelId="{90F777E6-CE3F-4F26-BA7C-3131B8491127}" type="presOf" srcId="{02D85740-C774-4F8B-BCA9-96997C539622}" destId="{04CFA604-0F83-4D45-B37A-6BF070AFCE1B}" srcOrd="0" destOrd="0" presId="urn:microsoft.com/office/officeart/2016/7/layout/VerticalHollowActionList"/>
    <dgm:cxn modelId="{FC739546-40A1-46C2-87AA-132DA2A2D008}" type="presParOf" srcId="{C63497FB-F0AE-4B62-965A-E9654BFD8C6E}" destId="{9E283558-E6A0-4AFB-ADD3-78DDC72864A9}" srcOrd="0" destOrd="0" presId="urn:microsoft.com/office/officeart/2016/7/layout/VerticalHollowActionList"/>
    <dgm:cxn modelId="{B5D98F1F-5FB2-43A9-8063-18292E11D8F5}" type="presParOf" srcId="{9E283558-E6A0-4AFB-ADD3-78DDC72864A9}" destId="{009AF589-EDC8-4620-92CC-9469F9502A39}" srcOrd="0" destOrd="0" presId="urn:microsoft.com/office/officeart/2016/7/layout/VerticalHollowActionList"/>
    <dgm:cxn modelId="{7148003F-2D5D-4E94-950F-2C2613C33A51}" type="presParOf" srcId="{9E283558-E6A0-4AFB-ADD3-78DDC72864A9}" destId="{04CFA604-0F83-4D45-B37A-6BF070AFCE1B}" srcOrd="1" destOrd="0" presId="urn:microsoft.com/office/officeart/2016/7/layout/VerticalHollowActionList"/>
    <dgm:cxn modelId="{244A617D-EB22-4CD0-9599-2A2A17771A2A}" type="presParOf" srcId="{C63497FB-F0AE-4B62-965A-E9654BFD8C6E}" destId="{8E892505-EA70-4F7D-8ED1-5BA0E98608F3}" srcOrd="1" destOrd="0" presId="urn:microsoft.com/office/officeart/2016/7/layout/VerticalHollowActionList"/>
    <dgm:cxn modelId="{84385296-692B-4C19-ABDF-84376860FA84}" type="presParOf" srcId="{C63497FB-F0AE-4B62-965A-E9654BFD8C6E}" destId="{458CF12B-8AB8-4316-9C23-4763EF8D9FEB}" srcOrd="2" destOrd="0" presId="urn:microsoft.com/office/officeart/2016/7/layout/VerticalHollowActionList"/>
    <dgm:cxn modelId="{A17E9728-FA30-44D6-8D54-48127CC413E3}" type="presParOf" srcId="{458CF12B-8AB8-4316-9C23-4763EF8D9FEB}" destId="{F843446F-A2FE-49F1-94EE-1AC6C497921E}" srcOrd="0" destOrd="0" presId="urn:microsoft.com/office/officeart/2016/7/layout/VerticalHollowActionList"/>
    <dgm:cxn modelId="{95527D09-1CA8-4714-B36D-F31A6068B09D}" type="presParOf" srcId="{458CF12B-8AB8-4316-9C23-4763EF8D9FEB}" destId="{E5477B1C-1807-4788-8ADA-586E808F84F6}" srcOrd="1" destOrd="0" presId="urn:microsoft.com/office/officeart/2016/7/layout/VerticalHollowActionList"/>
    <dgm:cxn modelId="{48BC65B5-3877-4129-9ED8-ED87D2C81E9A}" type="presParOf" srcId="{C63497FB-F0AE-4B62-965A-E9654BFD8C6E}" destId="{3628C3EE-BBCA-48B0-A6D3-D5C652563265}" srcOrd="3" destOrd="0" presId="urn:microsoft.com/office/officeart/2016/7/layout/VerticalHollowActionList"/>
    <dgm:cxn modelId="{6A70BF68-DBF8-4C67-9A92-504AB0507DB4}" type="presParOf" srcId="{C63497FB-F0AE-4B62-965A-E9654BFD8C6E}" destId="{4971CB2C-0B0F-494A-83B1-DFC101648840}" srcOrd="4" destOrd="0" presId="urn:microsoft.com/office/officeart/2016/7/layout/VerticalHollowActionList"/>
    <dgm:cxn modelId="{2B91D48E-B3E6-41C0-9AE5-ED653B352CFC}" type="presParOf" srcId="{4971CB2C-0B0F-494A-83B1-DFC101648840}" destId="{3ED84926-CFB6-47E3-9FA0-1E913D5C5476}" srcOrd="0" destOrd="0" presId="urn:microsoft.com/office/officeart/2016/7/layout/VerticalHollowActionList"/>
    <dgm:cxn modelId="{0239A71A-3FE6-44D3-B5A8-4933ABDC2F0E}" type="presParOf" srcId="{4971CB2C-0B0F-494A-83B1-DFC101648840}" destId="{D3CF7846-2EC0-407E-B19D-68EF6601DF3F}" srcOrd="1" destOrd="0" presId="urn:microsoft.com/office/officeart/2016/7/layout/VerticalHollowActionList"/>
    <dgm:cxn modelId="{296AB091-B0D1-405C-88CD-140639D99A3E}" type="presParOf" srcId="{C63497FB-F0AE-4B62-965A-E9654BFD8C6E}" destId="{54F60272-46E7-42DC-8680-4C1F5F018390}" srcOrd="5" destOrd="0" presId="urn:microsoft.com/office/officeart/2016/7/layout/VerticalHollowActionList"/>
    <dgm:cxn modelId="{3AD3BD7A-5046-4C4B-9097-7643324BC2B3}" type="presParOf" srcId="{C63497FB-F0AE-4B62-965A-E9654BFD8C6E}" destId="{83E330F0-A724-48B3-BE2E-314C1B3AE0A0}" srcOrd="6" destOrd="0" presId="urn:microsoft.com/office/officeart/2016/7/layout/VerticalHollowActionList"/>
    <dgm:cxn modelId="{BAF2903C-6293-4C1E-8E5D-34AC31BC477D}" type="presParOf" srcId="{83E330F0-A724-48B3-BE2E-314C1B3AE0A0}" destId="{0C255A02-C439-492D-8873-2CCAE0AC9744}" srcOrd="0" destOrd="0" presId="urn:microsoft.com/office/officeart/2016/7/layout/VerticalHollowActionList"/>
    <dgm:cxn modelId="{F4478682-5367-45A4-B591-3D382DB81320}" type="presParOf" srcId="{83E330F0-A724-48B3-BE2E-314C1B3AE0A0}" destId="{B4FFB2BB-8C38-4761-BFB1-BEB08B6E0B5E}" srcOrd="1" destOrd="0" presId="urn:microsoft.com/office/officeart/2016/7/layout/VerticalHollowActionList"/>
    <dgm:cxn modelId="{0195EB9A-E4F2-43AC-9E89-6B897C294837}" type="presParOf" srcId="{C63497FB-F0AE-4B62-965A-E9654BFD8C6E}" destId="{D98A7E55-ADAD-472A-B20D-B66242EA0FE0}" srcOrd="7" destOrd="0" presId="urn:microsoft.com/office/officeart/2016/7/layout/VerticalHollowActionList"/>
    <dgm:cxn modelId="{281B2C33-40F4-4CEA-94CF-29931184C307}" type="presParOf" srcId="{C63497FB-F0AE-4B62-965A-E9654BFD8C6E}" destId="{02478D39-3BE0-400F-B0BA-BED9BFE6B09C}" srcOrd="8" destOrd="0" presId="urn:microsoft.com/office/officeart/2016/7/layout/VerticalHollowActionList"/>
    <dgm:cxn modelId="{1AC96FE4-77F9-453A-8D0E-57E337E5AE45}" type="presParOf" srcId="{02478D39-3BE0-400F-B0BA-BED9BFE6B09C}" destId="{F1EEDC10-A3BF-4707-885F-A52F95AC980D}" srcOrd="0" destOrd="0" presId="urn:microsoft.com/office/officeart/2016/7/layout/VerticalHollowActionList"/>
    <dgm:cxn modelId="{E78FB9D6-3CB9-4093-BEC5-48AFB5196D8E}" type="presParOf" srcId="{02478D39-3BE0-400F-B0BA-BED9BFE6B09C}" destId="{3210A643-60BF-4841-B328-441FAC0FC3C9}" srcOrd="1" destOrd="0" presId="urn:microsoft.com/office/officeart/2016/7/layout/VerticalHollowActionList"/>
    <dgm:cxn modelId="{25275F67-BEB4-4D42-8EC0-EAD5B95248D6}" type="presParOf" srcId="{C63497FB-F0AE-4B62-965A-E9654BFD8C6E}" destId="{6EF702A0-4DFF-445F-9CC6-163CCA000EA9}" srcOrd="9" destOrd="0" presId="urn:microsoft.com/office/officeart/2016/7/layout/VerticalHollowActionList"/>
    <dgm:cxn modelId="{3FC4A9B3-B2BE-41A6-978F-9E64CF8EB23E}" type="presParOf" srcId="{C63497FB-F0AE-4B62-965A-E9654BFD8C6E}" destId="{BCE60029-04D6-4949-AF77-0EB129C59575}" srcOrd="10" destOrd="0" presId="urn:microsoft.com/office/officeart/2016/7/layout/VerticalHollowActionList"/>
    <dgm:cxn modelId="{75D574CF-AF0E-448C-B4F5-1319576C5FD0}" type="presParOf" srcId="{BCE60029-04D6-4949-AF77-0EB129C59575}" destId="{CA59EFDE-356B-4782-BF3D-EAE0397A0EF3}" srcOrd="0" destOrd="0" presId="urn:microsoft.com/office/officeart/2016/7/layout/VerticalHollowActionList"/>
    <dgm:cxn modelId="{14E36C23-B200-42CD-9DB9-5126CD183D21}" type="presParOf" srcId="{BCE60029-04D6-4949-AF77-0EB129C59575}" destId="{72CE6DEF-A945-4A7D-B572-E43639125DF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1ED715-CA59-4B08-9097-252448AE55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4FA94F-0FDE-4BA3-8B44-1589EAFC05EC}">
      <dgm:prSet/>
      <dgm:spPr/>
      <dgm:t>
        <a:bodyPr/>
        <a:lstStyle/>
        <a:p>
          <a:r>
            <a:rPr lang="en-US"/>
            <a:t>Real-time recruitment dashboard navigation</a:t>
          </a:r>
        </a:p>
      </dgm:t>
    </dgm:pt>
    <dgm:pt modelId="{CAD0B2FB-F0C8-41C0-A62F-09BC58FEC9AB}" type="parTrans" cxnId="{8043FC64-62E7-4838-92D9-239E46F965C4}">
      <dgm:prSet/>
      <dgm:spPr/>
      <dgm:t>
        <a:bodyPr/>
        <a:lstStyle/>
        <a:p>
          <a:endParaRPr lang="en-US"/>
        </a:p>
      </dgm:t>
    </dgm:pt>
    <dgm:pt modelId="{6FCF37FE-5219-4779-8355-20F049427F8A}" type="sibTrans" cxnId="{8043FC64-62E7-4838-92D9-239E46F965C4}">
      <dgm:prSet/>
      <dgm:spPr/>
      <dgm:t>
        <a:bodyPr/>
        <a:lstStyle/>
        <a:p>
          <a:endParaRPr lang="en-US"/>
        </a:p>
      </dgm:t>
    </dgm:pt>
    <dgm:pt modelId="{C793807B-B727-4304-B382-1248C063570D}">
      <dgm:prSet/>
      <dgm:spPr/>
      <dgm:t>
        <a:bodyPr/>
        <a:lstStyle/>
        <a:p>
          <a:r>
            <a:rPr lang="en-US"/>
            <a:t>Candidate workflow tracking and status management</a:t>
          </a:r>
        </a:p>
      </dgm:t>
    </dgm:pt>
    <dgm:pt modelId="{F5A444BF-EDD7-42D8-8E11-2DC77776E45F}" type="parTrans" cxnId="{F3E07FEE-9555-4C16-B71A-594C48EAECC0}">
      <dgm:prSet/>
      <dgm:spPr/>
      <dgm:t>
        <a:bodyPr/>
        <a:lstStyle/>
        <a:p>
          <a:endParaRPr lang="en-US"/>
        </a:p>
      </dgm:t>
    </dgm:pt>
    <dgm:pt modelId="{F5C41C3D-B107-4A03-8E95-59FB8B08A22C}" type="sibTrans" cxnId="{F3E07FEE-9555-4C16-B71A-594C48EAECC0}">
      <dgm:prSet/>
      <dgm:spPr/>
      <dgm:t>
        <a:bodyPr/>
        <a:lstStyle/>
        <a:p>
          <a:endParaRPr lang="en-US"/>
        </a:p>
      </dgm:t>
    </dgm:pt>
    <dgm:pt modelId="{A463E271-08EE-4CF7-B568-BB4A8DAF19C9}">
      <dgm:prSet/>
      <dgm:spPr/>
      <dgm:t>
        <a:bodyPr/>
        <a:lstStyle/>
        <a:p>
          <a:r>
            <a:rPr lang="en-US"/>
            <a:t>Document upload and management</a:t>
          </a:r>
        </a:p>
      </dgm:t>
    </dgm:pt>
    <dgm:pt modelId="{08A91577-A6F6-4B98-9FF7-DF568A76B651}" type="parTrans" cxnId="{1EF24E4E-2D92-44E1-A54A-DEAE4AFC3412}">
      <dgm:prSet/>
      <dgm:spPr/>
      <dgm:t>
        <a:bodyPr/>
        <a:lstStyle/>
        <a:p>
          <a:endParaRPr lang="en-US"/>
        </a:p>
      </dgm:t>
    </dgm:pt>
    <dgm:pt modelId="{C4B50A24-F700-45D6-B2CE-D429DC67375B}" type="sibTrans" cxnId="{1EF24E4E-2D92-44E1-A54A-DEAE4AFC3412}">
      <dgm:prSet/>
      <dgm:spPr/>
      <dgm:t>
        <a:bodyPr/>
        <a:lstStyle/>
        <a:p>
          <a:endParaRPr lang="en-US"/>
        </a:p>
      </dgm:t>
    </dgm:pt>
    <dgm:pt modelId="{B3DA8585-0318-4F9C-BA24-C6F217FF973D}">
      <dgm:prSet/>
      <dgm:spPr/>
      <dgm:t>
        <a:bodyPr/>
        <a:lstStyle/>
        <a:p>
          <a:r>
            <a:rPr lang="en-US"/>
            <a:t>Electronic approvals and audit tracking</a:t>
          </a:r>
        </a:p>
      </dgm:t>
    </dgm:pt>
    <dgm:pt modelId="{9023F4EB-CCDD-4C02-89D5-14F06D142F72}" type="parTrans" cxnId="{3EC152DB-5DB1-4F8D-ABCA-EB66B2EE22B1}">
      <dgm:prSet/>
      <dgm:spPr/>
      <dgm:t>
        <a:bodyPr/>
        <a:lstStyle/>
        <a:p>
          <a:endParaRPr lang="en-US"/>
        </a:p>
      </dgm:t>
    </dgm:pt>
    <dgm:pt modelId="{33A1A22F-3F5E-4C8E-9298-C2980D5740C3}" type="sibTrans" cxnId="{3EC152DB-5DB1-4F8D-ABCA-EB66B2EE22B1}">
      <dgm:prSet/>
      <dgm:spPr/>
      <dgm:t>
        <a:bodyPr/>
        <a:lstStyle/>
        <a:p>
          <a:endParaRPr lang="en-US"/>
        </a:p>
      </dgm:t>
    </dgm:pt>
    <dgm:pt modelId="{C95E92CF-5F79-4C1D-82F9-85FED1454A7D}">
      <dgm:prSet/>
      <dgm:spPr/>
      <dgm:t>
        <a:bodyPr/>
        <a:lstStyle/>
        <a:p>
          <a:r>
            <a:rPr lang="en-US"/>
            <a:t>Reporting and recruitment metrics</a:t>
          </a:r>
        </a:p>
      </dgm:t>
    </dgm:pt>
    <dgm:pt modelId="{07E40B67-85BE-4D79-B0FA-E9CCB43E872D}" type="parTrans" cxnId="{D26A8DF0-B851-4FDE-9F74-8E7C08DE4320}">
      <dgm:prSet/>
      <dgm:spPr/>
      <dgm:t>
        <a:bodyPr/>
        <a:lstStyle/>
        <a:p>
          <a:endParaRPr lang="en-US"/>
        </a:p>
      </dgm:t>
    </dgm:pt>
    <dgm:pt modelId="{7FD49F7B-7042-4332-A6D4-C05031840EF5}" type="sibTrans" cxnId="{D26A8DF0-B851-4FDE-9F74-8E7C08DE4320}">
      <dgm:prSet/>
      <dgm:spPr/>
      <dgm:t>
        <a:bodyPr/>
        <a:lstStyle/>
        <a:p>
          <a:endParaRPr lang="en-US"/>
        </a:p>
      </dgm:t>
    </dgm:pt>
    <dgm:pt modelId="{A103BD37-7A9D-4D70-9D63-5E91C1584271}">
      <dgm:prSet/>
      <dgm:spPr/>
      <dgm:t>
        <a:bodyPr/>
        <a:lstStyle/>
        <a:p>
          <a:r>
            <a:rPr lang="en-US"/>
            <a:t>User role access and permissions</a:t>
          </a:r>
        </a:p>
      </dgm:t>
    </dgm:pt>
    <dgm:pt modelId="{221A8110-09F1-439A-B811-BB792C2FDB52}" type="parTrans" cxnId="{82591024-257B-42A9-97A5-5C6122DE15A3}">
      <dgm:prSet/>
      <dgm:spPr/>
      <dgm:t>
        <a:bodyPr/>
        <a:lstStyle/>
        <a:p>
          <a:endParaRPr lang="en-US"/>
        </a:p>
      </dgm:t>
    </dgm:pt>
    <dgm:pt modelId="{853CD27D-0930-40D7-AFB9-A63CF250C2AC}" type="sibTrans" cxnId="{82591024-257B-42A9-97A5-5C6122DE15A3}">
      <dgm:prSet/>
      <dgm:spPr/>
      <dgm:t>
        <a:bodyPr/>
        <a:lstStyle/>
        <a:p>
          <a:endParaRPr lang="en-US"/>
        </a:p>
      </dgm:t>
    </dgm:pt>
    <dgm:pt modelId="{EFDC3974-3A4E-41D8-8CBF-454506F71604}" type="pres">
      <dgm:prSet presAssocID="{D51ED715-CA59-4B08-9097-252448AE55AD}" presName="linear" presStyleCnt="0">
        <dgm:presLayoutVars>
          <dgm:animLvl val="lvl"/>
          <dgm:resizeHandles val="exact"/>
        </dgm:presLayoutVars>
      </dgm:prSet>
      <dgm:spPr/>
    </dgm:pt>
    <dgm:pt modelId="{62C82C44-16A2-4863-ABAD-06A7A8E1D89C}" type="pres">
      <dgm:prSet presAssocID="{924FA94F-0FDE-4BA3-8B44-1589EAFC05E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24A65C5-FD2B-4EF3-83C6-6202172EB904}" type="pres">
      <dgm:prSet presAssocID="{6FCF37FE-5219-4779-8355-20F049427F8A}" presName="spacer" presStyleCnt="0"/>
      <dgm:spPr/>
    </dgm:pt>
    <dgm:pt modelId="{01AE1746-2275-4BB2-95D6-453D8F06874F}" type="pres">
      <dgm:prSet presAssocID="{C793807B-B727-4304-B382-1248C063570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FFA9AFA-7994-4C14-A7DD-767D18E35E32}" type="pres">
      <dgm:prSet presAssocID="{F5C41C3D-B107-4A03-8E95-59FB8B08A22C}" presName="spacer" presStyleCnt="0"/>
      <dgm:spPr/>
    </dgm:pt>
    <dgm:pt modelId="{A02AF9E8-18E8-4A18-800D-84B2F02C3987}" type="pres">
      <dgm:prSet presAssocID="{A463E271-08EE-4CF7-B568-BB4A8DAF19C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95830C-719B-4D9B-BF1E-FE1375F0291D}" type="pres">
      <dgm:prSet presAssocID="{C4B50A24-F700-45D6-B2CE-D429DC67375B}" presName="spacer" presStyleCnt="0"/>
      <dgm:spPr/>
    </dgm:pt>
    <dgm:pt modelId="{CDF9A514-0B99-4A75-9768-D2381743AA5C}" type="pres">
      <dgm:prSet presAssocID="{B3DA8585-0318-4F9C-BA24-C6F217FF973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414BBDB-A1EE-442E-9B41-084DEBE64AD6}" type="pres">
      <dgm:prSet presAssocID="{33A1A22F-3F5E-4C8E-9298-C2980D5740C3}" presName="spacer" presStyleCnt="0"/>
      <dgm:spPr/>
    </dgm:pt>
    <dgm:pt modelId="{A7BC4827-0D3A-4D93-8AB4-D8A7564AA187}" type="pres">
      <dgm:prSet presAssocID="{C95E92CF-5F79-4C1D-82F9-85FED1454A7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9041B02-A12A-4021-B4DA-BEE199B11D89}" type="pres">
      <dgm:prSet presAssocID="{7FD49F7B-7042-4332-A6D4-C05031840EF5}" presName="spacer" presStyleCnt="0"/>
      <dgm:spPr/>
    </dgm:pt>
    <dgm:pt modelId="{7BF95ED8-DE22-4C9E-8032-EA2C4398D329}" type="pres">
      <dgm:prSet presAssocID="{A103BD37-7A9D-4D70-9D63-5E91C158427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2591024-257B-42A9-97A5-5C6122DE15A3}" srcId="{D51ED715-CA59-4B08-9097-252448AE55AD}" destId="{A103BD37-7A9D-4D70-9D63-5E91C1584271}" srcOrd="5" destOrd="0" parTransId="{221A8110-09F1-439A-B811-BB792C2FDB52}" sibTransId="{853CD27D-0930-40D7-AFB9-A63CF250C2AC}"/>
    <dgm:cxn modelId="{8043FC64-62E7-4838-92D9-239E46F965C4}" srcId="{D51ED715-CA59-4B08-9097-252448AE55AD}" destId="{924FA94F-0FDE-4BA3-8B44-1589EAFC05EC}" srcOrd="0" destOrd="0" parTransId="{CAD0B2FB-F0C8-41C0-A62F-09BC58FEC9AB}" sibTransId="{6FCF37FE-5219-4779-8355-20F049427F8A}"/>
    <dgm:cxn modelId="{1EF24E4E-2D92-44E1-A54A-DEAE4AFC3412}" srcId="{D51ED715-CA59-4B08-9097-252448AE55AD}" destId="{A463E271-08EE-4CF7-B568-BB4A8DAF19C9}" srcOrd="2" destOrd="0" parTransId="{08A91577-A6F6-4B98-9FF7-DF568A76B651}" sibTransId="{C4B50A24-F700-45D6-B2CE-D429DC67375B}"/>
    <dgm:cxn modelId="{EE3A9F7A-9C25-4EAB-A86E-405736E59E7A}" type="presOf" srcId="{D51ED715-CA59-4B08-9097-252448AE55AD}" destId="{EFDC3974-3A4E-41D8-8CBF-454506F71604}" srcOrd="0" destOrd="0" presId="urn:microsoft.com/office/officeart/2005/8/layout/vList2"/>
    <dgm:cxn modelId="{4045DE89-3E96-4007-8BC5-4023ACB646AB}" type="presOf" srcId="{A103BD37-7A9D-4D70-9D63-5E91C1584271}" destId="{7BF95ED8-DE22-4C9E-8032-EA2C4398D329}" srcOrd="0" destOrd="0" presId="urn:microsoft.com/office/officeart/2005/8/layout/vList2"/>
    <dgm:cxn modelId="{A1AF4E9C-DA8B-4A71-A39C-1A3789E0E438}" type="presOf" srcId="{C793807B-B727-4304-B382-1248C063570D}" destId="{01AE1746-2275-4BB2-95D6-453D8F06874F}" srcOrd="0" destOrd="0" presId="urn:microsoft.com/office/officeart/2005/8/layout/vList2"/>
    <dgm:cxn modelId="{579861A2-CE56-49D5-8813-B8F94924F8A9}" type="presOf" srcId="{A463E271-08EE-4CF7-B568-BB4A8DAF19C9}" destId="{A02AF9E8-18E8-4A18-800D-84B2F02C3987}" srcOrd="0" destOrd="0" presId="urn:microsoft.com/office/officeart/2005/8/layout/vList2"/>
    <dgm:cxn modelId="{ADC991A2-4586-403D-8D6D-D35F3501D2D0}" type="presOf" srcId="{B3DA8585-0318-4F9C-BA24-C6F217FF973D}" destId="{CDF9A514-0B99-4A75-9768-D2381743AA5C}" srcOrd="0" destOrd="0" presId="urn:microsoft.com/office/officeart/2005/8/layout/vList2"/>
    <dgm:cxn modelId="{2CA6ADC8-0F0B-43E6-A72C-F459D71E0790}" type="presOf" srcId="{924FA94F-0FDE-4BA3-8B44-1589EAFC05EC}" destId="{62C82C44-16A2-4863-ABAD-06A7A8E1D89C}" srcOrd="0" destOrd="0" presId="urn:microsoft.com/office/officeart/2005/8/layout/vList2"/>
    <dgm:cxn modelId="{3EC152DB-5DB1-4F8D-ABCA-EB66B2EE22B1}" srcId="{D51ED715-CA59-4B08-9097-252448AE55AD}" destId="{B3DA8585-0318-4F9C-BA24-C6F217FF973D}" srcOrd="3" destOrd="0" parTransId="{9023F4EB-CCDD-4C02-89D5-14F06D142F72}" sibTransId="{33A1A22F-3F5E-4C8E-9298-C2980D5740C3}"/>
    <dgm:cxn modelId="{F3E07FEE-9555-4C16-B71A-594C48EAECC0}" srcId="{D51ED715-CA59-4B08-9097-252448AE55AD}" destId="{C793807B-B727-4304-B382-1248C063570D}" srcOrd="1" destOrd="0" parTransId="{F5A444BF-EDD7-42D8-8E11-2DC77776E45F}" sibTransId="{F5C41C3D-B107-4A03-8E95-59FB8B08A22C}"/>
    <dgm:cxn modelId="{D26A8DF0-B851-4FDE-9F74-8E7C08DE4320}" srcId="{D51ED715-CA59-4B08-9097-252448AE55AD}" destId="{C95E92CF-5F79-4C1D-82F9-85FED1454A7D}" srcOrd="4" destOrd="0" parTransId="{07E40B67-85BE-4D79-B0FA-E9CCB43E872D}" sibTransId="{7FD49F7B-7042-4332-A6D4-C05031840EF5}"/>
    <dgm:cxn modelId="{A3134EF8-BB87-4858-A695-B4490513E784}" type="presOf" srcId="{C95E92CF-5F79-4C1D-82F9-85FED1454A7D}" destId="{A7BC4827-0D3A-4D93-8AB4-D8A7564AA187}" srcOrd="0" destOrd="0" presId="urn:microsoft.com/office/officeart/2005/8/layout/vList2"/>
    <dgm:cxn modelId="{92ACD870-278E-421B-BE21-2D9C54503167}" type="presParOf" srcId="{EFDC3974-3A4E-41D8-8CBF-454506F71604}" destId="{62C82C44-16A2-4863-ABAD-06A7A8E1D89C}" srcOrd="0" destOrd="0" presId="urn:microsoft.com/office/officeart/2005/8/layout/vList2"/>
    <dgm:cxn modelId="{7FC6A6A4-E2D0-466C-BD9D-5C4D6E2F46D6}" type="presParOf" srcId="{EFDC3974-3A4E-41D8-8CBF-454506F71604}" destId="{224A65C5-FD2B-4EF3-83C6-6202172EB904}" srcOrd="1" destOrd="0" presId="urn:microsoft.com/office/officeart/2005/8/layout/vList2"/>
    <dgm:cxn modelId="{FDE7A11C-F566-4F58-A58A-135E8AE089D1}" type="presParOf" srcId="{EFDC3974-3A4E-41D8-8CBF-454506F71604}" destId="{01AE1746-2275-4BB2-95D6-453D8F06874F}" srcOrd="2" destOrd="0" presId="urn:microsoft.com/office/officeart/2005/8/layout/vList2"/>
    <dgm:cxn modelId="{95272F56-CBA9-4184-B5BE-8C1220260E55}" type="presParOf" srcId="{EFDC3974-3A4E-41D8-8CBF-454506F71604}" destId="{BFFA9AFA-7994-4C14-A7DD-767D18E35E32}" srcOrd="3" destOrd="0" presId="urn:microsoft.com/office/officeart/2005/8/layout/vList2"/>
    <dgm:cxn modelId="{1243857E-DAB3-4306-A491-1D95C30D0F7A}" type="presParOf" srcId="{EFDC3974-3A4E-41D8-8CBF-454506F71604}" destId="{A02AF9E8-18E8-4A18-800D-84B2F02C3987}" srcOrd="4" destOrd="0" presId="urn:microsoft.com/office/officeart/2005/8/layout/vList2"/>
    <dgm:cxn modelId="{E356123F-C84D-4335-A447-A73E819EBB12}" type="presParOf" srcId="{EFDC3974-3A4E-41D8-8CBF-454506F71604}" destId="{6F95830C-719B-4D9B-BF1E-FE1375F0291D}" srcOrd="5" destOrd="0" presId="urn:microsoft.com/office/officeart/2005/8/layout/vList2"/>
    <dgm:cxn modelId="{C414B0F8-152A-4950-8AE1-FBF39111A6BD}" type="presParOf" srcId="{EFDC3974-3A4E-41D8-8CBF-454506F71604}" destId="{CDF9A514-0B99-4A75-9768-D2381743AA5C}" srcOrd="6" destOrd="0" presId="urn:microsoft.com/office/officeart/2005/8/layout/vList2"/>
    <dgm:cxn modelId="{DF0F8C3F-A607-46A1-90AD-CB101DF584F9}" type="presParOf" srcId="{EFDC3974-3A4E-41D8-8CBF-454506F71604}" destId="{5414BBDB-A1EE-442E-9B41-084DEBE64AD6}" srcOrd="7" destOrd="0" presId="urn:microsoft.com/office/officeart/2005/8/layout/vList2"/>
    <dgm:cxn modelId="{3FC023C9-4823-43BB-B8C8-D71B0DF6CFD4}" type="presParOf" srcId="{EFDC3974-3A4E-41D8-8CBF-454506F71604}" destId="{A7BC4827-0D3A-4D93-8AB4-D8A7564AA187}" srcOrd="8" destOrd="0" presId="urn:microsoft.com/office/officeart/2005/8/layout/vList2"/>
    <dgm:cxn modelId="{88B84A7E-E800-41D2-93CA-D8E11BC41DF6}" type="presParOf" srcId="{EFDC3974-3A4E-41D8-8CBF-454506F71604}" destId="{D9041B02-A12A-4021-B4DA-BEE199B11D89}" srcOrd="9" destOrd="0" presId="urn:microsoft.com/office/officeart/2005/8/layout/vList2"/>
    <dgm:cxn modelId="{67AD7DE8-B6F2-4094-9B98-5E05E7CDA5AA}" type="presParOf" srcId="{EFDC3974-3A4E-41D8-8CBF-454506F71604}" destId="{7BF95ED8-DE22-4C9E-8032-EA2C4398D32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6EF78-4AF5-4951-843E-A23D59FA88E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6C3E7D8-16DB-4F5C-A960-776FC7B11DC9}">
      <dgm:prSet/>
      <dgm:spPr/>
      <dgm:t>
        <a:bodyPr/>
        <a:lstStyle/>
        <a:p>
          <a:r>
            <a:rPr lang="en-US"/>
            <a:t>Step 1: Hiring Manager creates and submits requisition</a:t>
          </a:r>
        </a:p>
      </dgm:t>
    </dgm:pt>
    <dgm:pt modelId="{417888DA-B910-4FE2-A050-4A9A2523AE27}" type="parTrans" cxnId="{8505675D-FA8A-4C80-A099-488815616101}">
      <dgm:prSet/>
      <dgm:spPr/>
      <dgm:t>
        <a:bodyPr/>
        <a:lstStyle/>
        <a:p>
          <a:endParaRPr lang="en-US"/>
        </a:p>
      </dgm:t>
    </dgm:pt>
    <dgm:pt modelId="{2AD64B5B-E23C-405B-9E9E-299F4D86D26A}" type="sibTrans" cxnId="{8505675D-FA8A-4C80-A099-488815616101}">
      <dgm:prSet/>
      <dgm:spPr/>
      <dgm:t>
        <a:bodyPr/>
        <a:lstStyle/>
        <a:p>
          <a:endParaRPr lang="en-US"/>
        </a:p>
      </dgm:t>
    </dgm:pt>
    <dgm:pt modelId="{27A35D5F-1E3C-4D29-88BE-CA0E38EB27F6}">
      <dgm:prSet/>
      <dgm:spPr/>
      <dgm:t>
        <a:bodyPr/>
        <a:lstStyle/>
        <a:p>
          <a:r>
            <a:rPr lang="en-US"/>
            <a:t>Step 2: DPM Recruitment reviews and posts vacancy announcement</a:t>
          </a:r>
        </a:p>
      </dgm:t>
    </dgm:pt>
    <dgm:pt modelId="{EBEB1445-73B6-4FDD-A81A-10A26D308839}" type="parTrans" cxnId="{6A194A1D-5788-485B-9556-7F8AE5D9F0BB}">
      <dgm:prSet/>
      <dgm:spPr/>
      <dgm:t>
        <a:bodyPr/>
        <a:lstStyle/>
        <a:p>
          <a:endParaRPr lang="en-US"/>
        </a:p>
      </dgm:t>
    </dgm:pt>
    <dgm:pt modelId="{7BA768A1-B65C-42F2-B84C-942FD5C95BC5}" type="sibTrans" cxnId="{6A194A1D-5788-485B-9556-7F8AE5D9F0BB}">
      <dgm:prSet/>
      <dgm:spPr/>
      <dgm:t>
        <a:bodyPr/>
        <a:lstStyle/>
        <a:p>
          <a:endParaRPr lang="en-US"/>
        </a:p>
      </dgm:t>
    </dgm:pt>
    <dgm:pt modelId="{78B4DFB5-DA9B-412C-A538-731DEE5925DF}">
      <dgm:prSet/>
      <dgm:spPr/>
      <dgm:t>
        <a:bodyPr/>
        <a:lstStyle/>
        <a:p>
          <a:pPr rtl="0"/>
          <a:r>
            <a:rPr lang="en-US"/>
            <a:t>Step 3: Candidates apply through </a:t>
          </a:r>
          <a:r>
            <a:rPr lang="en-US">
              <a:latin typeface="Century Gothic" panose="020B0502020202020204"/>
            </a:rPr>
            <a:t>the Navajo Nation Jobs Apply Portal</a:t>
          </a:r>
          <a:endParaRPr lang="en-US"/>
        </a:p>
      </dgm:t>
    </dgm:pt>
    <dgm:pt modelId="{80F79A60-21A5-4B2B-BDC9-FBB22997D1DB}" type="parTrans" cxnId="{1083D56B-6904-477F-A810-F516E39FCF2B}">
      <dgm:prSet/>
      <dgm:spPr/>
      <dgm:t>
        <a:bodyPr/>
        <a:lstStyle/>
        <a:p>
          <a:endParaRPr lang="en-US"/>
        </a:p>
      </dgm:t>
    </dgm:pt>
    <dgm:pt modelId="{AFF739FE-8F94-4B2A-9236-3077DA0810A9}" type="sibTrans" cxnId="{1083D56B-6904-477F-A810-F516E39FCF2B}">
      <dgm:prSet/>
      <dgm:spPr/>
      <dgm:t>
        <a:bodyPr/>
        <a:lstStyle/>
        <a:p>
          <a:endParaRPr lang="en-US"/>
        </a:p>
      </dgm:t>
    </dgm:pt>
    <dgm:pt modelId="{52A490E4-7CC8-4504-BD85-B034BA833D7B}">
      <dgm:prSet/>
      <dgm:spPr/>
      <dgm:t>
        <a:bodyPr/>
        <a:lstStyle/>
        <a:p>
          <a:r>
            <a:rPr lang="en-US"/>
            <a:t>Step 4: Hiring Manager reviews qualified applicants</a:t>
          </a:r>
        </a:p>
      </dgm:t>
    </dgm:pt>
    <dgm:pt modelId="{E6C54BA6-7FBB-4B94-B023-6701D46C0290}" type="parTrans" cxnId="{072A1333-1968-490F-A007-BEB08BA98DF9}">
      <dgm:prSet/>
      <dgm:spPr/>
      <dgm:t>
        <a:bodyPr/>
        <a:lstStyle/>
        <a:p>
          <a:endParaRPr lang="en-US"/>
        </a:p>
      </dgm:t>
    </dgm:pt>
    <dgm:pt modelId="{CD1192B0-CAF7-44E3-A81B-776BB552C579}" type="sibTrans" cxnId="{072A1333-1968-490F-A007-BEB08BA98DF9}">
      <dgm:prSet/>
      <dgm:spPr/>
      <dgm:t>
        <a:bodyPr/>
        <a:lstStyle/>
        <a:p>
          <a:endParaRPr lang="en-US"/>
        </a:p>
      </dgm:t>
    </dgm:pt>
    <dgm:pt modelId="{BFF3BF36-6A2C-4B5E-9DF5-FA245A6D90B6}">
      <dgm:prSet/>
      <dgm:spPr/>
      <dgm:t>
        <a:bodyPr/>
        <a:lstStyle/>
        <a:p>
          <a:r>
            <a:rPr lang="en-US"/>
            <a:t>Step 5: Interviews and selection process conducted</a:t>
          </a:r>
        </a:p>
      </dgm:t>
    </dgm:pt>
    <dgm:pt modelId="{E774AB26-9C45-4A7D-8E42-941B28D4D7F9}" type="parTrans" cxnId="{E217A055-CA2A-43E6-915B-5623FFFADE65}">
      <dgm:prSet/>
      <dgm:spPr/>
      <dgm:t>
        <a:bodyPr/>
        <a:lstStyle/>
        <a:p>
          <a:endParaRPr lang="en-US"/>
        </a:p>
      </dgm:t>
    </dgm:pt>
    <dgm:pt modelId="{EA85AF23-C3B9-4D12-B4FC-5E627E126E12}" type="sibTrans" cxnId="{E217A055-CA2A-43E6-915B-5623FFFADE65}">
      <dgm:prSet/>
      <dgm:spPr/>
      <dgm:t>
        <a:bodyPr/>
        <a:lstStyle/>
        <a:p>
          <a:endParaRPr lang="en-US"/>
        </a:p>
      </dgm:t>
    </dgm:pt>
    <dgm:pt modelId="{A64772CE-5C56-4929-982E-D3A6D4060C53}">
      <dgm:prSet/>
      <dgm:spPr/>
      <dgm:t>
        <a:bodyPr/>
        <a:lstStyle/>
        <a:p>
          <a:r>
            <a:rPr lang="en-US"/>
            <a:t>Step 6: Recruitment finalizes hiring documentation and onboarding</a:t>
          </a:r>
        </a:p>
      </dgm:t>
    </dgm:pt>
    <dgm:pt modelId="{24880A2A-E0DE-45F8-83B8-D16268245EFE}" type="parTrans" cxnId="{E696E423-B12D-48C9-98FD-B104B30A5F87}">
      <dgm:prSet/>
      <dgm:spPr/>
      <dgm:t>
        <a:bodyPr/>
        <a:lstStyle/>
        <a:p>
          <a:endParaRPr lang="en-US"/>
        </a:p>
      </dgm:t>
    </dgm:pt>
    <dgm:pt modelId="{D53DBF73-7251-4873-BED7-286CD7A24C4F}" type="sibTrans" cxnId="{E696E423-B12D-48C9-98FD-B104B30A5F87}">
      <dgm:prSet/>
      <dgm:spPr/>
      <dgm:t>
        <a:bodyPr/>
        <a:lstStyle/>
        <a:p>
          <a:endParaRPr lang="en-US"/>
        </a:p>
      </dgm:t>
    </dgm:pt>
    <dgm:pt modelId="{4433068C-B551-49BE-82F8-3906FDBA22AE}" type="pres">
      <dgm:prSet presAssocID="{B056EF78-4AF5-4951-843E-A23D59FA88EA}" presName="Name0" presStyleCnt="0">
        <dgm:presLayoutVars>
          <dgm:dir/>
          <dgm:resizeHandles val="exact"/>
        </dgm:presLayoutVars>
      </dgm:prSet>
      <dgm:spPr/>
    </dgm:pt>
    <dgm:pt modelId="{8F84426E-BC28-4570-A8D3-71E52BC9F9C1}" type="pres">
      <dgm:prSet presAssocID="{D6C3E7D8-16DB-4F5C-A960-776FC7B11DC9}" presName="node" presStyleLbl="node1" presStyleIdx="0" presStyleCnt="6">
        <dgm:presLayoutVars>
          <dgm:bulletEnabled val="1"/>
        </dgm:presLayoutVars>
      </dgm:prSet>
      <dgm:spPr/>
    </dgm:pt>
    <dgm:pt modelId="{4FEF01A0-E7D6-4800-A3AC-72E0F2028C07}" type="pres">
      <dgm:prSet presAssocID="{2AD64B5B-E23C-405B-9E9E-299F4D86D26A}" presName="sibTrans" presStyleLbl="sibTrans1D1" presStyleIdx="0" presStyleCnt="5"/>
      <dgm:spPr/>
    </dgm:pt>
    <dgm:pt modelId="{3FE6CC7C-143A-4F86-A513-560EF2A6171C}" type="pres">
      <dgm:prSet presAssocID="{2AD64B5B-E23C-405B-9E9E-299F4D86D26A}" presName="connectorText" presStyleLbl="sibTrans1D1" presStyleIdx="0" presStyleCnt="5"/>
      <dgm:spPr/>
    </dgm:pt>
    <dgm:pt modelId="{103B6501-F645-4D13-B8D3-F30AE1E42DA9}" type="pres">
      <dgm:prSet presAssocID="{27A35D5F-1E3C-4D29-88BE-CA0E38EB27F6}" presName="node" presStyleLbl="node1" presStyleIdx="1" presStyleCnt="6">
        <dgm:presLayoutVars>
          <dgm:bulletEnabled val="1"/>
        </dgm:presLayoutVars>
      </dgm:prSet>
      <dgm:spPr/>
    </dgm:pt>
    <dgm:pt modelId="{5BE1C98F-A7B3-48A9-81C8-5833121591A3}" type="pres">
      <dgm:prSet presAssocID="{7BA768A1-B65C-42F2-B84C-942FD5C95BC5}" presName="sibTrans" presStyleLbl="sibTrans1D1" presStyleIdx="1" presStyleCnt="5"/>
      <dgm:spPr/>
    </dgm:pt>
    <dgm:pt modelId="{BFFEE222-5B61-493B-9F2E-489C5220A717}" type="pres">
      <dgm:prSet presAssocID="{7BA768A1-B65C-42F2-B84C-942FD5C95BC5}" presName="connectorText" presStyleLbl="sibTrans1D1" presStyleIdx="1" presStyleCnt="5"/>
      <dgm:spPr/>
    </dgm:pt>
    <dgm:pt modelId="{61A1BE2F-54CA-4179-BD59-6A931006DF88}" type="pres">
      <dgm:prSet presAssocID="{78B4DFB5-DA9B-412C-A538-731DEE5925DF}" presName="node" presStyleLbl="node1" presStyleIdx="2" presStyleCnt="6">
        <dgm:presLayoutVars>
          <dgm:bulletEnabled val="1"/>
        </dgm:presLayoutVars>
      </dgm:prSet>
      <dgm:spPr/>
    </dgm:pt>
    <dgm:pt modelId="{40031BED-B460-43BC-A858-43493F72A206}" type="pres">
      <dgm:prSet presAssocID="{AFF739FE-8F94-4B2A-9236-3077DA0810A9}" presName="sibTrans" presStyleLbl="sibTrans1D1" presStyleIdx="2" presStyleCnt="5"/>
      <dgm:spPr/>
    </dgm:pt>
    <dgm:pt modelId="{EE7F2BC1-4285-405C-B072-B08CC5A6A8BF}" type="pres">
      <dgm:prSet presAssocID="{AFF739FE-8F94-4B2A-9236-3077DA0810A9}" presName="connectorText" presStyleLbl="sibTrans1D1" presStyleIdx="2" presStyleCnt="5"/>
      <dgm:spPr/>
    </dgm:pt>
    <dgm:pt modelId="{DC760D81-54CB-41C0-B629-088E1CC85A58}" type="pres">
      <dgm:prSet presAssocID="{52A490E4-7CC8-4504-BD85-B034BA833D7B}" presName="node" presStyleLbl="node1" presStyleIdx="3" presStyleCnt="6">
        <dgm:presLayoutVars>
          <dgm:bulletEnabled val="1"/>
        </dgm:presLayoutVars>
      </dgm:prSet>
      <dgm:spPr/>
    </dgm:pt>
    <dgm:pt modelId="{898BD2B4-0667-4D4E-9925-4C8515D3B2A0}" type="pres">
      <dgm:prSet presAssocID="{CD1192B0-CAF7-44E3-A81B-776BB552C579}" presName="sibTrans" presStyleLbl="sibTrans1D1" presStyleIdx="3" presStyleCnt="5"/>
      <dgm:spPr/>
    </dgm:pt>
    <dgm:pt modelId="{DE922522-0CB0-4EE2-9903-2A1951A16C82}" type="pres">
      <dgm:prSet presAssocID="{CD1192B0-CAF7-44E3-A81B-776BB552C579}" presName="connectorText" presStyleLbl="sibTrans1D1" presStyleIdx="3" presStyleCnt="5"/>
      <dgm:spPr/>
    </dgm:pt>
    <dgm:pt modelId="{04AC08B4-1727-444E-925B-511C8A14F008}" type="pres">
      <dgm:prSet presAssocID="{BFF3BF36-6A2C-4B5E-9DF5-FA245A6D90B6}" presName="node" presStyleLbl="node1" presStyleIdx="4" presStyleCnt="6">
        <dgm:presLayoutVars>
          <dgm:bulletEnabled val="1"/>
        </dgm:presLayoutVars>
      </dgm:prSet>
      <dgm:spPr/>
    </dgm:pt>
    <dgm:pt modelId="{618485F8-6FCB-41FA-8560-4C491AB4F606}" type="pres">
      <dgm:prSet presAssocID="{EA85AF23-C3B9-4D12-B4FC-5E627E126E12}" presName="sibTrans" presStyleLbl="sibTrans1D1" presStyleIdx="4" presStyleCnt="5"/>
      <dgm:spPr/>
    </dgm:pt>
    <dgm:pt modelId="{E4EE6AD5-4AC4-478E-AA22-AC917DADACA7}" type="pres">
      <dgm:prSet presAssocID="{EA85AF23-C3B9-4D12-B4FC-5E627E126E12}" presName="connectorText" presStyleLbl="sibTrans1D1" presStyleIdx="4" presStyleCnt="5"/>
      <dgm:spPr/>
    </dgm:pt>
    <dgm:pt modelId="{FB22E3FF-52FD-45C4-BD37-C3E438853C59}" type="pres">
      <dgm:prSet presAssocID="{A64772CE-5C56-4929-982E-D3A6D4060C53}" presName="node" presStyleLbl="node1" presStyleIdx="5" presStyleCnt="6">
        <dgm:presLayoutVars>
          <dgm:bulletEnabled val="1"/>
        </dgm:presLayoutVars>
      </dgm:prSet>
      <dgm:spPr/>
    </dgm:pt>
  </dgm:ptLst>
  <dgm:cxnLst>
    <dgm:cxn modelId="{E6F2310B-1351-48CE-BCA7-A6838CC47346}" type="presOf" srcId="{B056EF78-4AF5-4951-843E-A23D59FA88EA}" destId="{4433068C-B551-49BE-82F8-3906FDBA22AE}" srcOrd="0" destOrd="0" presId="urn:microsoft.com/office/officeart/2016/7/layout/RepeatingBendingProcessNew"/>
    <dgm:cxn modelId="{2DA7CA19-0F6C-4AFC-9BE9-175F648746AA}" type="presOf" srcId="{78B4DFB5-DA9B-412C-A538-731DEE5925DF}" destId="{61A1BE2F-54CA-4179-BD59-6A931006DF88}" srcOrd="0" destOrd="0" presId="urn:microsoft.com/office/officeart/2016/7/layout/RepeatingBendingProcessNew"/>
    <dgm:cxn modelId="{6A194A1D-5788-485B-9556-7F8AE5D9F0BB}" srcId="{B056EF78-4AF5-4951-843E-A23D59FA88EA}" destId="{27A35D5F-1E3C-4D29-88BE-CA0E38EB27F6}" srcOrd="1" destOrd="0" parTransId="{EBEB1445-73B6-4FDD-A81A-10A26D308839}" sibTransId="{7BA768A1-B65C-42F2-B84C-942FD5C95BC5}"/>
    <dgm:cxn modelId="{E696E423-B12D-48C9-98FD-B104B30A5F87}" srcId="{B056EF78-4AF5-4951-843E-A23D59FA88EA}" destId="{A64772CE-5C56-4929-982E-D3A6D4060C53}" srcOrd="5" destOrd="0" parTransId="{24880A2A-E0DE-45F8-83B8-D16268245EFE}" sibTransId="{D53DBF73-7251-4873-BED7-286CD7A24C4F}"/>
    <dgm:cxn modelId="{F956D12E-B3ED-486D-B408-BEFC26576C4F}" type="presOf" srcId="{AFF739FE-8F94-4B2A-9236-3077DA0810A9}" destId="{EE7F2BC1-4285-405C-B072-B08CC5A6A8BF}" srcOrd="1" destOrd="0" presId="urn:microsoft.com/office/officeart/2016/7/layout/RepeatingBendingProcessNew"/>
    <dgm:cxn modelId="{450B3131-D4C1-4E27-8E61-5539B36A6850}" type="presOf" srcId="{EA85AF23-C3B9-4D12-B4FC-5E627E126E12}" destId="{E4EE6AD5-4AC4-478E-AA22-AC917DADACA7}" srcOrd="1" destOrd="0" presId="urn:microsoft.com/office/officeart/2016/7/layout/RepeatingBendingProcessNew"/>
    <dgm:cxn modelId="{072A1333-1968-490F-A007-BEB08BA98DF9}" srcId="{B056EF78-4AF5-4951-843E-A23D59FA88EA}" destId="{52A490E4-7CC8-4504-BD85-B034BA833D7B}" srcOrd="3" destOrd="0" parTransId="{E6C54BA6-7FBB-4B94-B023-6701D46C0290}" sibTransId="{CD1192B0-CAF7-44E3-A81B-776BB552C579}"/>
    <dgm:cxn modelId="{D7277A3D-2EAA-43A4-B696-472709FA6CDB}" type="presOf" srcId="{27A35D5F-1E3C-4D29-88BE-CA0E38EB27F6}" destId="{103B6501-F645-4D13-B8D3-F30AE1E42DA9}" srcOrd="0" destOrd="0" presId="urn:microsoft.com/office/officeart/2016/7/layout/RepeatingBendingProcessNew"/>
    <dgm:cxn modelId="{8505675D-FA8A-4C80-A099-488815616101}" srcId="{B056EF78-4AF5-4951-843E-A23D59FA88EA}" destId="{D6C3E7D8-16DB-4F5C-A960-776FC7B11DC9}" srcOrd="0" destOrd="0" parTransId="{417888DA-B910-4FE2-A050-4A9A2523AE27}" sibTransId="{2AD64B5B-E23C-405B-9E9E-299F4D86D26A}"/>
    <dgm:cxn modelId="{3349215E-D173-42CF-B12D-8BC29A9E4E41}" type="presOf" srcId="{EA85AF23-C3B9-4D12-B4FC-5E627E126E12}" destId="{618485F8-6FCB-41FA-8560-4C491AB4F606}" srcOrd="0" destOrd="0" presId="urn:microsoft.com/office/officeart/2016/7/layout/RepeatingBendingProcessNew"/>
    <dgm:cxn modelId="{1083D56B-6904-477F-A810-F516E39FCF2B}" srcId="{B056EF78-4AF5-4951-843E-A23D59FA88EA}" destId="{78B4DFB5-DA9B-412C-A538-731DEE5925DF}" srcOrd="2" destOrd="0" parTransId="{80F79A60-21A5-4B2B-BDC9-FBB22997D1DB}" sibTransId="{AFF739FE-8F94-4B2A-9236-3077DA0810A9}"/>
    <dgm:cxn modelId="{4DE7654D-A32C-4C6C-B357-9C77023D78CD}" type="presOf" srcId="{BFF3BF36-6A2C-4B5E-9DF5-FA245A6D90B6}" destId="{04AC08B4-1727-444E-925B-511C8A14F008}" srcOrd="0" destOrd="0" presId="urn:microsoft.com/office/officeart/2016/7/layout/RepeatingBendingProcessNew"/>
    <dgm:cxn modelId="{E217A055-CA2A-43E6-915B-5623FFFADE65}" srcId="{B056EF78-4AF5-4951-843E-A23D59FA88EA}" destId="{BFF3BF36-6A2C-4B5E-9DF5-FA245A6D90B6}" srcOrd="4" destOrd="0" parTransId="{E774AB26-9C45-4A7D-8E42-941B28D4D7F9}" sibTransId="{EA85AF23-C3B9-4D12-B4FC-5E627E126E12}"/>
    <dgm:cxn modelId="{F6C85A76-F2E6-4D62-85B7-CFC8A97E9ABA}" type="presOf" srcId="{A64772CE-5C56-4929-982E-D3A6D4060C53}" destId="{FB22E3FF-52FD-45C4-BD37-C3E438853C59}" srcOrd="0" destOrd="0" presId="urn:microsoft.com/office/officeart/2016/7/layout/RepeatingBendingProcessNew"/>
    <dgm:cxn modelId="{2B8BE476-3987-432A-BD06-A8FE1B885DB0}" type="presOf" srcId="{2AD64B5B-E23C-405B-9E9E-299F4D86D26A}" destId="{3FE6CC7C-143A-4F86-A513-560EF2A6171C}" srcOrd="1" destOrd="0" presId="urn:microsoft.com/office/officeart/2016/7/layout/RepeatingBendingProcessNew"/>
    <dgm:cxn modelId="{639FB983-AABC-4CC3-95D2-BA60D1DF5328}" type="presOf" srcId="{7BA768A1-B65C-42F2-B84C-942FD5C95BC5}" destId="{BFFEE222-5B61-493B-9F2E-489C5220A717}" srcOrd="1" destOrd="0" presId="urn:microsoft.com/office/officeart/2016/7/layout/RepeatingBendingProcessNew"/>
    <dgm:cxn modelId="{91275D93-1E0C-445E-ABFB-342DDF26F180}" type="presOf" srcId="{CD1192B0-CAF7-44E3-A81B-776BB552C579}" destId="{DE922522-0CB0-4EE2-9903-2A1951A16C82}" srcOrd="1" destOrd="0" presId="urn:microsoft.com/office/officeart/2016/7/layout/RepeatingBendingProcessNew"/>
    <dgm:cxn modelId="{65F98C98-07C1-43BF-926C-44A2D76983B7}" type="presOf" srcId="{AFF739FE-8F94-4B2A-9236-3077DA0810A9}" destId="{40031BED-B460-43BC-A858-43493F72A206}" srcOrd="0" destOrd="0" presId="urn:microsoft.com/office/officeart/2016/7/layout/RepeatingBendingProcessNew"/>
    <dgm:cxn modelId="{8E8122A2-DE06-4FB3-9387-6712FF278F0C}" type="presOf" srcId="{52A490E4-7CC8-4504-BD85-B034BA833D7B}" destId="{DC760D81-54CB-41C0-B629-088E1CC85A58}" srcOrd="0" destOrd="0" presId="urn:microsoft.com/office/officeart/2016/7/layout/RepeatingBendingProcessNew"/>
    <dgm:cxn modelId="{B8B1CEA2-6243-423A-A3E6-C08A379CB6D6}" type="presOf" srcId="{7BA768A1-B65C-42F2-B84C-942FD5C95BC5}" destId="{5BE1C98F-A7B3-48A9-81C8-5833121591A3}" srcOrd="0" destOrd="0" presId="urn:microsoft.com/office/officeart/2016/7/layout/RepeatingBendingProcessNew"/>
    <dgm:cxn modelId="{14BA76E9-67AE-4214-9924-2406F6F6CB01}" type="presOf" srcId="{2AD64B5B-E23C-405B-9E9E-299F4D86D26A}" destId="{4FEF01A0-E7D6-4800-A3AC-72E0F2028C07}" srcOrd="0" destOrd="0" presId="urn:microsoft.com/office/officeart/2016/7/layout/RepeatingBendingProcessNew"/>
    <dgm:cxn modelId="{7FAC43EB-CA4B-4263-98CA-A3546523AD27}" type="presOf" srcId="{CD1192B0-CAF7-44E3-A81B-776BB552C579}" destId="{898BD2B4-0667-4D4E-9925-4C8515D3B2A0}" srcOrd="0" destOrd="0" presId="urn:microsoft.com/office/officeart/2016/7/layout/RepeatingBendingProcessNew"/>
    <dgm:cxn modelId="{702B34F9-F9DF-410B-972D-8E85CE2C0BE1}" type="presOf" srcId="{D6C3E7D8-16DB-4F5C-A960-776FC7B11DC9}" destId="{8F84426E-BC28-4570-A8D3-71E52BC9F9C1}" srcOrd="0" destOrd="0" presId="urn:microsoft.com/office/officeart/2016/7/layout/RepeatingBendingProcessNew"/>
    <dgm:cxn modelId="{1C757531-DFA7-42F0-A604-EB0F0BDC33AE}" type="presParOf" srcId="{4433068C-B551-49BE-82F8-3906FDBA22AE}" destId="{8F84426E-BC28-4570-A8D3-71E52BC9F9C1}" srcOrd="0" destOrd="0" presId="urn:microsoft.com/office/officeart/2016/7/layout/RepeatingBendingProcessNew"/>
    <dgm:cxn modelId="{6648149E-365D-42E2-97E8-803F7507782D}" type="presParOf" srcId="{4433068C-B551-49BE-82F8-3906FDBA22AE}" destId="{4FEF01A0-E7D6-4800-A3AC-72E0F2028C07}" srcOrd="1" destOrd="0" presId="urn:microsoft.com/office/officeart/2016/7/layout/RepeatingBendingProcessNew"/>
    <dgm:cxn modelId="{33723B35-951C-4988-8596-5C01C028A230}" type="presParOf" srcId="{4FEF01A0-E7D6-4800-A3AC-72E0F2028C07}" destId="{3FE6CC7C-143A-4F86-A513-560EF2A6171C}" srcOrd="0" destOrd="0" presId="urn:microsoft.com/office/officeart/2016/7/layout/RepeatingBendingProcessNew"/>
    <dgm:cxn modelId="{A34EC486-606D-4EBA-BF61-232301E15B77}" type="presParOf" srcId="{4433068C-B551-49BE-82F8-3906FDBA22AE}" destId="{103B6501-F645-4D13-B8D3-F30AE1E42DA9}" srcOrd="2" destOrd="0" presId="urn:microsoft.com/office/officeart/2016/7/layout/RepeatingBendingProcessNew"/>
    <dgm:cxn modelId="{C12FFBA7-7C8A-4E2B-8B38-5EE4427ADA37}" type="presParOf" srcId="{4433068C-B551-49BE-82F8-3906FDBA22AE}" destId="{5BE1C98F-A7B3-48A9-81C8-5833121591A3}" srcOrd="3" destOrd="0" presId="urn:microsoft.com/office/officeart/2016/7/layout/RepeatingBendingProcessNew"/>
    <dgm:cxn modelId="{0D629F92-1D72-4377-B8D3-D7A4C11D18F8}" type="presParOf" srcId="{5BE1C98F-A7B3-48A9-81C8-5833121591A3}" destId="{BFFEE222-5B61-493B-9F2E-489C5220A717}" srcOrd="0" destOrd="0" presId="urn:microsoft.com/office/officeart/2016/7/layout/RepeatingBendingProcessNew"/>
    <dgm:cxn modelId="{E50D45B4-9386-4271-8F91-1B9656B3773C}" type="presParOf" srcId="{4433068C-B551-49BE-82F8-3906FDBA22AE}" destId="{61A1BE2F-54CA-4179-BD59-6A931006DF88}" srcOrd="4" destOrd="0" presId="urn:microsoft.com/office/officeart/2016/7/layout/RepeatingBendingProcessNew"/>
    <dgm:cxn modelId="{0240FDD5-72B2-4FDA-A01C-578A6834F623}" type="presParOf" srcId="{4433068C-B551-49BE-82F8-3906FDBA22AE}" destId="{40031BED-B460-43BC-A858-43493F72A206}" srcOrd="5" destOrd="0" presId="urn:microsoft.com/office/officeart/2016/7/layout/RepeatingBendingProcessNew"/>
    <dgm:cxn modelId="{A66B4091-B39F-42EB-8C4C-4976BCA20927}" type="presParOf" srcId="{40031BED-B460-43BC-A858-43493F72A206}" destId="{EE7F2BC1-4285-405C-B072-B08CC5A6A8BF}" srcOrd="0" destOrd="0" presId="urn:microsoft.com/office/officeart/2016/7/layout/RepeatingBendingProcessNew"/>
    <dgm:cxn modelId="{30C7E603-1925-48AD-8631-5D98320E0735}" type="presParOf" srcId="{4433068C-B551-49BE-82F8-3906FDBA22AE}" destId="{DC760D81-54CB-41C0-B629-088E1CC85A58}" srcOrd="6" destOrd="0" presId="urn:microsoft.com/office/officeart/2016/7/layout/RepeatingBendingProcessNew"/>
    <dgm:cxn modelId="{E63B518D-8E2F-4A98-AD02-82E907E9343A}" type="presParOf" srcId="{4433068C-B551-49BE-82F8-3906FDBA22AE}" destId="{898BD2B4-0667-4D4E-9925-4C8515D3B2A0}" srcOrd="7" destOrd="0" presId="urn:microsoft.com/office/officeart/2016/7/layout/RepeatingBendingProcessNew"/>
    <dgm:cxn modelId="{10B75BA2-1001-4F29-8B2D-97981422AD6D}" type="presParOf" srcId="{898BD2B4-0667-4D4E-9925-4C8515D3B2A0}" destId="{DE922522-0CB0-4EE2-9903-2A1951A16C82}" srcOrd="0" destOrd="0" presId="urn:microsoft.com/office/officeart/2016/7/layout/RepeatingBendingProcessNew"/>
    <dgm:cxn modelId="{801EBE78-10C6-4B29-9F21-7163414D3993}" type="presParOf" srcId="{4433068C-B551-49BE-82F8-3906FDBA22AE}" destId="{04AC08B4-1727-444E-925B-511C8A14F008}" srcOrd="8" destOrd="0" presId="urn:microsoft.com/office/officeart/2016/7/layout/RepeatingBendingProcessNew"/>
    <dgm:cxn modelId="{4A5C676D-00E0-4C5A-A226-D41C29B20A56}" type="presParOf" srcId="{4433068C-B551-49BE-82F8-3906FDBA22AE}" destId="{618485F8-6FCB-41FA-8560-4C491AB4F606}" srcOrd="9" destOrd="0" presId="urn:microsoft.com/office/officeart/2016/7/layout/RepeatingBendingProcessNew"/>
    <dgm:cxn modelId="{9C14D116-DD72-4DEF-B373-D307E942504B}" type="presParOf" srcId="{618485F8-6FCB-41FA-8560-4C491AB4F606}" destId="{E4EE6AD5-4AC4-478E-AA22-AC917DADACA7}" srcOrd="0" destOrd="0" presId="urn:microsoft.com/office/officeart/2016/7/layout/RepeatingBendingProcessNew"/>
    <dgm:cxn modelId="{C36B61E2-C1C2-4A81-97BF-0800A974A602}" type="presParOf" srcId="{4433068C-B551-49BE-82F8-3906FDBA22AE}" destId="{FB22E3FF-52FD-45C4-BD37-C3E438853C5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2F092-6CBE-490A-B560-DD6988586EBA}">
      <dsp:nvSpPr>
        <dsp:cNvPr id="0" name=""/>
        <dsp:cNvSpPr/>
      </dsp:nvSpPr>
      <dsp:spPr>
        <a:xfrm>
          <a:off x="749317" y="867718"/>
          <a:ext cx="971544" cy="97154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3ACA3-50F2-411B-A811-7D5DB7CBBA4C}">
      <dsp:nvSpPr>
        <dsp:cNvPr id="0" name=""/>
        <dsp:cNvSpPr/>
      </dsp:nvSpPr>
      <dsp:spPr>
        <a:xfrm>
          <a:off x="155595" y="2137893"/>
          <a:ext cx="21589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Dayforce Recruitment Transition Training</a:t>
          </a:r>
        </a:p>
      </dsp:txBody>
      <dsp:txXfrm>
        <a:off x="155595" y="2137893"/>
        <a:ext cx="2158987" cy="720000"/>
      </dsp:txXfrm>
    </dsp:sp>
    <dsp:sp modelId="{ADC5C505-8E67-425E-B366-0C0D0D2E39FC}">
      <dsp:nvSpPr>
        <dsp:cNvPr id="0" name=""/>
        <dsp:cNvSpPr/>
      </dsp:nvSpPr>
      <dsp:spPr>
        <a:xfrm>
          <a:off x="3286127" y="867718"/>
          <a:ext cx="971544" cy="97154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23973-A3BA-451D-BEA2-8122E932CCFB}">
      <dsp:nvSpPr>
        <dsp:cNvPr id="0" name=""/>
        <dsp:cNvSpPr/>
      </dsp:nvSpPr>
      <dsp:spPr>
        <a:xfrm>
          <a:off x="2692406" y="2137893"/>
          <a:ext cx="21589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Department of Personnel Management</a:t>
          </a:r>
        </a:p>
      </dsp:txBody>
      <dsp:txXfrm>
        <a:off x="2692406" y="2137893"/>
        <a:ext cx="2158987" cy="720000"/>
      </dsp:txXfrm>
    </dsp:sp>
    <dsp:sp modelId="{E5150840-89B4-4C24-BFD7-537F516A2FD9}">
      <dsp:nvSpPr>
        <dsp:cNvPr id="0" name=""/>
        <dsp:cNvSpPr/>
      </dsp:nvSpPr>
      <dsp:spPr>
        <a:xfrm>
          <a:off x="5822938" y="867718"/>
          <a:ext cx="971544" cy="97154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83B2-10B8-4CCF-B56E-D92111E97A98}">
      <dsp:nvSpPr>
        <dsp:cNvPr id="0" name=""/>
        <dsp:cNvSpPr/>
      </dsp:nvSpPr>
      <dsp:spPr>
        <a:xfrm>
          <a:off x="5229216" y="2137893"/>
          <a:ext cx="21589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Live Date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June 09, 2026</a:t>
          </a:r>
        </a:p>
      </dsp:txBody>
      <dsp:txXfrm>
        <a:off x="5229216" y="2137893"/>
        <a:ext cx="2158987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F01A0-E7D6-4800-A3AC-72E0F2028C07}">
      <dsp:nvSpPr>
        <dsp:cNvPr id="0" name=""/>
        <dsp:cNvSpPr/>
      </dsp:nvSpPr>
      <dsp:spPr>
        <a:xfrm>
          <a:off x="1911106" y="1176921"/>
          <a:ext cx="4074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46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3886" y="1220449"/>
        <a:ext cx="21903" cy="4384"/>
      </dsp:txXfrm>
    </dsp:sp>
    <dsp:sp modelId="{8F84426E-BC28-4570-A8D3-71E52BC9F9C1}">
      <dsp:nvSpPr>
        <dsp:cNvPr id="0" name=""/>
        <dsp:cNvSpPr/>
      </dsp:nvSpPr>
      <dsp:spPr>
        <a:xfrm>
          <a:off x="8285" y="651255"/>
          <a:ext cx="1904620" cy="11427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28" tIns="97964" rIns="93328" bIns="9796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entury Gothic" panose="020B0502020202020204"/>
            </a:rPr>
            <a:t> </a:t>
          </a:r>
          <a:r>
            <a:rPr lang="en-US" sz="1200" kern="1200">
              <a:solidFill>
                <a:schemeClr val="tx1"/>
              </a:solidFill>
              <a:latin typeface="Calibri"/>
              <a:ea typeface="Calibri"/>
              <a:cs typeface="Calibri"/>
            </a:rPr>
            <a:t>Step 1: Position is Vacant All vacant positions must be advertised for a minimum of 5 working days </a:t>
          </a:r>
        </a:p>
      </dsp:txBody>
      <dsp:txXfrm>
        <a:off x="8285" y="651255"/>
        <a:ext cx="1904620" cy="1142772"/>
      </dsp:txXfrm>
    </dsp:sp>
    <dsp:sp modelId="{5BE1C98F-A7B3-48A9-81C8-5833121591A3}">
      <dsp:nvSpPr>
        <dsp:cNvPr id="0" name=""/>
        <dsp:cNvSpPr/>
      </dsp:nvSpPr>
      <dsp:spPr>
        <a:xfrm>
          <a:off x="4253789" y="1176921"/>
          <a:ext cx="4074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46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6569" y="1220449"/>
        <a:ext cx="21903" cy="4384"/>
      </dsp:txXfrm>
    </dsp:sp>
    <dsp:sp modelId="{103B6501-F645-4D13-B8D3-F30AE1E42DA9}">
      <dsp:nvSpPr>
        <dsp:cNvPr id="0" name=""/>
        <dsp:cNvSpPr/>
      </dsp:nvSpPr>
      <dsp:spPr>
        <a:xfrm>
          <a:off x="2350969" y="651255"/>
          <a:ext cx="1904620" cy="11427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28" tIns="97964" rIns="93328" bIns="9796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</a:rPr>
            <a:t>Step 2:</a:t>
          </a:r>
          <a:r>
            <a:rPr lang="en-US" sz="1200" kern="1200">
              <a:solidFill>
                <a:schemeClr val="tx1"/>
              </a:solidFill>
              <a:latin typeface="Century Gothic" panose="020B0502020202020204"/>
            </a:rPr>
            <a:t> </a:t>
          </a:r>
          <a:r>
            <a:rPr lang="en-US" sz="1200" kern="1200">
              <a:solidFill>
                <a:schemeClr val="tx1"/>
              </a:solidFill>
              <a:latin typeface="Century Gothic"/>
              <a:ea typeface="Calibri"/>
              <a:cs typeface="Calibri"/>
            </a:rPr>
            <a:t>Within 10 days of the Vacancy, the Program creates and completes the Job Requisition Form and submits </a:t>
          </a:r>
        </a:p>
      </dsp:txBody>
      <dsp:txXfrm>
        <a:off x="2350969" y="651255"/>
        <a:ext cx="1904620" cy="1142772"/>
      </dsp:txXfrm>
    </dsp:sp>
    <dsp:sp modelId="{63B25FDB-CA05-4945-BC3E-54F467E6C436}">
      <dsp:nvSpPr>
        <dsp:cNvPr id="0" name=""/>
        <dsp:cNvSpPr/>
      </dsp:nvSpPr>
      <dsp:spPr>
        <a:xfrm>
          <a:off x="960595" y="1792227"/>
          <a:ext cx="4685367" cy="407462"/>
        </a:xfrm>
        <a:custGeom>
          <a:avLst/>
          <a:gdLst/>
          <a:ahLst/>
          <a:cxnLst/>
          <a:rect l="0" t="0" r="0" b="0"/>
          <a:pathLst>
            <a:path>
              <a:moveTo>
                <a:pt x="4685367" y="0"/>
              </a:moveTo>
              <a:lnTo>
                <a:pt x="4685367" y="220831"/>
              </a:lnTo>
              <a:lnTo>
                <a:pt x="0" y="220831"/>
              </a:lnTo>
              <a:lnTo>
                <a:pt x="0" y="40746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5634" y="1993766"/>
        <a:ext cx="235290" cy="4384"/>
      </dsp:txXfrm>
    </dsp:sp>
    <dsp:sp modelId="{4A1E7F4A-C8DF-401B-A3BB-CB60FE3AFDBC}">
      <dsp:nvSpPr>
        <dsp:cNvPr id="0" name=""/>
        <dsp:cNvSpPr/>
      </dsp:nvSpPr>
      <dsp:spPr>
        <a:xfrm>
          <a:off x="4693652" y="651255"/>
          <a:ext cx="1904620" cy="11427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28" tIns="97964" rIns="93328" bIns="9796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Calibri"/>
              <a:ea typeface="Calibri"/>
              <a:cs typeface="Calibri"/>
            </a:rPr>
            <a:t>Step 3 : DPM Recruitment reviews, returns or approves within 2 business days.</a:t>
          </a:r>
        </a:p>
      </dsp:txBody>
      <dsp:txXfrm>
        <a:off x="4693652" y="651255"/>
        <a:ext cx="1904620" cy="1142772"/>
      </dsp:txXfrm>
    </dsp:sp>
    <dsp:sp modelId="{40031BED-B460-43BC-A858-43493F72A206}">
      <dsp:nvSpPr>
        <dsp:cNvPr id="0" name=""/>
        <dsp:cNvSpPr/>
      </dsp:nvSpPr>
      <dsp:spPr>
        <a:xfrm>
          <a:off x="1911106" y="2757757"/>
          <a:ext cx="4074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46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3886" y="2801284"/>
        <a:ext cx="21903" cy="4384"/>
      </dsp:txXfrm>
    </dsp:sp>
    <dsp:sp modelId="{61A1BE2F-54CA-4179-BD59-6A931006DF88}">
      <dsp:nvSpPr>
        <dsp:cNvPr id="0" name=""/>
        <dsp:cNvSpPr/>
      </dsp:nvSpPr>
      <dsp:spPr>
        <a:xfrm>
          <a:off x="8285" y="2232090"/>
          <a:ext cx="1904620" cy="11427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28" tIns="97964" rIns="93328" bIns="9796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</a:rPr>
            <a:t>Step </a:t>
          </a:r>
          <a:r>
            <a:rPr lang="en-US" sz="1200" kern="1200">
              <a:solidFill>
                <a:schemeClr val="tx1"/>
              </a:solidFill>
              <a:latin typeface="Century Gothic" panose="020B0502020202020204"/>
            </a:rPr>
            <a:t>4</a:t>
          </a:r>
          <a:r>
            <a:rPr lang="en-US" sz="1200" kern="1200">
              <a:solidFill>
                <a:schemeClr val="tx1"/>
              </a:solidFill>
            </a:rPr>
            <a:t>:</a:t>
          </a:r>
          <a:r>
            <a:rPr lang="en-US" sz="1200" kern="1200">
              <a:solidFill>
                <a:schemeClr val="tx1"/>
              </a:solidFill>
              <a:latin typeface="Century Gothic"/>
              <a:cs typeface="Arial"/>
            </a:rPr>
            <a:t> Job Requsition is advertised for a </a:t>
          </a:r>
          <a:r>
            <a:rPr lang="en-US" sz="1200" u="sng" kern="1200">
              <a:solidFill>
                <a:schemeClr val="tx1"/>
              </a:solidFill>
              <a:latin typeface="Century Gothic"/>
              <a:cs typeface="Arial"/>
            </a:rPr>
            <a:t>minimum</a:t>
          </a:r>
          <a:r>
            <a:rPr lang="en-US" sz="1200" kern="1200">
              <a:solidFill>
                <a:schemeClr val="tx1"/>
              </a:solidFill>
              <a:latin typeface="Century Gothic"/>
              <a:cs typeface="Arial"/>
            </a:rPr>
            <a:t> of 5 business days.</a:t>
          </a:r>
        </a:p>
      </dsp:txBody>
      <dsp:txXfrm>
        <a:off x="8285" y="2232090"/>
        <a:ext cx="1904620" cy="1142772"/>
      </dsp:txXfrm>
    </dsp:sp>
    <dsp:sp modelId="{898BD2B4-0667-4D4E-9925-4C8515D3B2A0}">
      <dsp:nvSpPr>
        <dsp:cNvPr id="0" name=""/>
        <dsp:cNvSpPr/>
      </dsp:nvSpPr>
      <dsp:spPr>
        <a:xfrm>
          <a:off x="4253789" y="2757757"/>
          <a:ext cx="4074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46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6569" y="2801284"/>
        <a:ext cx="21903" cy="4384"/>
      </dsp:txXfrm>
    </dsp:sp>
    <dsp:sp modelId="{DC760D81-54CB-41C0-B629-088E1CC85A58}">
      <dsp:nvSpPr>
        <dsp:cNvPr id="0" name=""/>
        <dsp:cNvSpPr/>
      </dsp:nvSpPr>
      <dsp:spPr>
        <a:xfrm>
          <a:off x="2350969" y="2232090"/>
          <a:ext cx="1904620" cy="11427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28" tIns="97964" rIns="93328" bIns="9796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</a:rPr>
            <a:t>Step </a:t>
          </a:r>
          <a:r>
            <a:rPr lang="en-US" sz="1200" kern="1200">
              <a:solidFill>
                <a:schemeClr val="tx1"/>
              </a:solidFill>
              <a:latin typeface="Century Gothic" panose="020B0502020202020204"/>
            </a:rPr>
            <a:t>5</a:t>
          </a:r>
          <a:r>
            <a:rPr lang="en-US" sz="1200" kern="1200">
              <a:solidFill>
                <a:schemeClr val="tx1"/>
              </a:solidFill>
            </a:rPr>
            <a:t>:</a:t>
          </a:r>
          <a:r>
            <a:rPr lang="en-US" sz="1200" kern="1200">
              <a:solidFill>
                <a:schemeClr val="tx1"/>
              </a:solidFill>
              <a:latin typeface="Century Gothic"/>
            </a:rPr>
            <a:t> </a:t>
          </a:r>
          <a:r>
            <a:rPr lang="en-US" sz="1200" kern="1200">
              <a:solidFill>
                <a:schemeClr val="tx1"/>
              </a:solidFill>
              <a:latin typeface="Century Gothic"/>
              <a:ea typeface="Calibri"/>
              <a:cs typeface="Calibri"/>
            </a:rPr>
            <a:t>Requisition </a:t>
          </a:r>
          <a:r>
            <a:rPr lang="en-US" sz="1200" kern="1200">
              <a:solidFill>
                <a:schemeClr val="tx1"/>
              </a:solidFill>
              <a:latin typeface="Calibri"/>
              <a:ea typeface="Calibri"/>
              <a:cs typeface="Calibri"/>
            </a:rPr>
            <a:t>Closing date </a:t>
          </a:r>
        </a:p>
      </dsp:txBody>
      <dsp:txXfrm>
        <a:off x="2350969" y="2232090"/>
        <a:ext cx="1904620" cy="1142772"/>
      </dsp:txXfrm>
    </dsp:sp>
    <dsp:sp modelId="{E87F77BC-531E-4F75-AC3E-480ADBFF7BEB}">
      <dsp:nvSpPr>
        <dsp:cNvPr id="0" name=""/>
        <dsp:cNvSpPr/>
      </dsp:nvSpPr>
      <dsp:spPr>
        <a:xfrm>
          <a:off x="960595" y="3373063"/>
          <a:ext cx="4685367" cy="407462"/>
        </a:xfrm>
        <a:custGeom>
          <a:avLst/>
          <a:gdLst/>
          <a:ahLst/>
          <a:cxnLst/>
          <a:rect l="0" t="0" r="0" b="0"/>
          <a:pathLst>
            <a:path>
              <a:moveTo>
                <a:pt x="4685367" y="0"/>
              </a:moveTo>
              <a:lnTo>
                <a:pt x="4685367" y="220831"/>
              </a:lnTo>
              <a:lnTo>
                <a:pt x="0" y="220831"/>
              </a:lnTo>
              <a:lnTo>
                <a:pt x="0" y="40746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5634" y="3574602"/>
        <a:ext cx="235290" cy="4384"/>
      </dsp:txXfrm>
    </dsp:sp>
    <dsp:sp modelId="{59B68388-4AD8-4ABE-8746-284DBE4C0F21}">
      <dsp:nvSpPr>
        <dsp:cNvPr id="0" name=""/>
        <dsp:cNvSpPr/>
      </dsp:nvSpPr>
      <dsp:spPr>
        <a:xfrm>
          <a:off x="4693652" y="2232090"/>
          <a:ext cx="1904620" cy="11427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28" tIns="97964" rIns="93328" bIns="9796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</a:rPr>
            <a:t>Step </a:t>
          </a:r>
          <a:r>
            <a:rPr lang="en-US" sz="1200" kern="1200">
              <a:solidFill>
                <a:schemeClr val="tx1"/>
              </a:solidFill>
              <a:latin typeface="Century Gothic" panose="020B0502020202020204"/>
            </a:rPr>
            <a:t>6</a:t>
          </a:r>
          <a:r>
            <a:rPr lang="en-US" sz="1200" kern="1200">
              <a:solidFill>
                <a:schemeClr val="tx1"/>
              </a:solidFill>
            </a:rPr>
            <a:t>:</a:t>
          </a:r>
          <a:r>
            <a:rPr lang="en-US" sz="1200" kern="1200">
              <a:solidFill>
                <a:schemeClr val="tx1"/>
              </a:solidFill>
              <a:latin typeface="Century Gothic"/>
            </a:rPr>
            <a:t> </a:t>
          </a:r>
          <a:r>
            <a:rPr lang="en-US" sz="1200" kern="1200">
              <a:solidFill>
                <a:schemeClr val="tx1"/>
              </a:solidFill>
              <a:latin typeface="Calibri"/>
              <a:ea typeface="Calibri"/>
              <a:cs typeface="Calibri"/>
            </a:rPr>
            <a:t> Within 5 business days of the closing req. QAs must be completed by DPM or Division Evaluators and referrals are sent to the Hiring Program </a:t>
          </a:r>
        </a:p>
      </dsp:txBody>
      <dsp:txXfrm>
        <a:off x="4693652" y="2232090"/>
        <a:ext cx="1904620" cy="1142772"/>
      </dsp:txXfrm>
    </dsp:sp>
    <dsp:sp modelId="{039FDB58-EDF4-4E5B-BCD7-07899AE32314}">
      <dsp:nvSpPr>
        <dsp:cNvPr id="0" name=""/>
        <dsp:cNvSpPr/>
      </dsp:nvSpPr>
      <dsp:spPr>
        <a:xfrm>
          <a:off x="1911106" y="4338592"/>
          <a:ext cx="4074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46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3886" y="4382119"/>
        <a:ext cx="21903" cy="4384"/>
      </dsp:txXfrm>
    </dsp:sp>
    <dsp:sp modelId="{FC49849F-FBF8-421D-A231-EDECD7E17DA5}">
      <dsp:nvSpPr>
        <dsp:cNvPr id="0" name=""/>
        <dsp:cNvSpPr/>
      </dsp:nvSpPr>
      <dsp:spPr>
        <a:xfrm>
          <a:off x="8285" y="3812926"/>
          <a:ext cx="1904620" cy="11427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28" tIns="97964" rIns="93328" bIns="9796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Century Gothic"/>
              <a:ea typeface="Calibri"/>
              <a:cs typeface="Calibri"/>
            </a:rPr>
            <a:t>Step</a:t>
          </a:r>
          <a:r>
            <a:rPr lang="en-US" sz="1200" kern="1200">
              <a:solidFill>
                <a:schemeClr val="tx1"/>
              </a:solidFill>
            </a:rPr>
            <a:t> </a:t>
          </a:r>
          <a:r>
            <a:rPr lang="en-US" sz="1200" kern="1200">
              <a:solidFill>
                <a:schemeClr val="tx1"/>
              </a:solidFill>
              <a:latin typeface="Century Gothic" panose="020B0502020202020204"/>
            </a:rPr>
            <a:t>7</a:t>
          </a:r>
          <a:r>
            <a:rPr lang="en-US" sz="1200" kern="1200">
              <a:solidFill>
                <a:schemeClr val="tx1"/>
              </a:solidFill>
            </a:rPr>
            <a:t>: </a:t>
          </a:r>
          <a:r>
            <a:rPr lang="en-US" sz="1200" kern="1200">
              <a:solidFill>
                <a:schemeClr val="tx1"/>
              </a:solidFill>
              <a:latin typeface="Calibri"/>
              <a:ea typeface="Calibri"/>
              <a:cs typeface="Calibri"/>
            </a:rPr>
            <a:t>Within 10 business days of receiving referrals, Hiring program must complete interviews, reference checks, and make a hiring selection. </a:t>
          </a:r>
          <a:endParaRPr lang="en-US" sz="1200" kern="1200">
            <a:solidFill>
              <a:schemeClr val="tx1"/>
            </a:solidFill>
          </a:endParaRPr>
        </a:p>
      </dsp:txBody>
      <dsp:txXfrm>
        <a:off x="8285" y="3812926"/>
        <a:ext cx="1904620" cy="1142772"/>
      </dsp:txXfrm>
    </dsp:sp>
    <dsp:sp modelId="{0A59FE90-489A-48BE-960C-3F27E0922CAA}">
      <dsp:nvSpPr>
        <dsp:cNvPr id="0" name=""/>
        <dsp:cNvSpPr/>
      </dsp:nvSpPr>
      <dsp:spPr>
        <a:xfrm>
          <a:off x="2350969" y="3812926"/>
          <a:ext cx="1904620" cy="11427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28" tIns="97964" rIns="93328" bIns="9796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Aptos"/>
            </a:rPr>
            <a:t>Step 8 : </a:t>
          </a:r>
          <a:r>
            <a:rPr lang="en-US" sz="1200" kern="1200">
              <a:solidFill>
                <a:schemeClr val="tx1"/>
              </a:solidFill>
              <a:latin typeface="Calibri"/>
              <a:ea typeface="Calibri"/>
              <a:cs typeface="Calibri"/>
            </a:rPr>
            <a:t>From the closing date to offer being made, should not exceed 15 business days COMMUNICATION IS KEY!!</a:t>
          </a:r>
        </a:p>
      </dsp:txBody>
      <dsp:txXfrm>
        <a:off x="2350969" y="3812926"/>
        <a:ext cx="1904620" cy="1142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6B716-A11A-48B8-AEA4-FAE3C066ADF0}">
      <dsp:nvSpPr>
        <dsp:cNvPr id="0" name=""/>
        <dsp:cNvSpPr/>
      </dsp:nvSpPr>
      <dsp:spPr>
        <a:xfrm>
          <a:off x="0" y="622414"/>
          <a:ext cx="4717669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Go-Live Date: </a:t>
          </a:r>
          <a:r>
            <a:rPr lang="en-US" sz="2000" kern="1200">
              <a:latin typeface="Century Gothic" panose="020B0502020202020204"/>
            </a:rPr>
            <a:t>June 9th</a:t>
          </a:r>
          <a:r>
            <a:rPr lang="en-US" sz="2000" kern="1200"/>
            <a:t>, 2026</a:t>
          </a:r>
        </a:p>
      </dsp:txBody>
      <dsp:txXfrm>
        <a:off x="38784" y="661198"/>
        <a:ext cx="4640101" cy="716935"/>
      </dsp:txXfrm>
    </dsp:sp>
    <dsp:sp modelId="{F7F13825-C984-42B2-BD95-984A765F0D93}">
      <dsp:nvSpPr>
        <dsp:cNvPr id="0" name=""/>
        <dsp:cNvSpPr/>
      </dsp:nvSpPr>
      <dsp:spPr>
        <a:xfrm>
          <a:off x="0" y="1474517"/>
          <a:ext cx="4717669" cy="794503"/>
        </a:xfrm>
        <a:prstGeom prst="round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Training Sessions Scheduled: May </a:t>
          </a:r>
          <a:r>
            <a:rPr lang="en-US" sz="2000" kern="1200">
              <a:latin typeface="Century Gothic" panose="020B0502020202020204"/>
            </a:rPr>
            <a:t>26</a:t>
          </a:r>
          <a:r>
            <a:rPr lang="en-US" sz="2000" kern="1200"/>
            <a:t>, </a:t>
          </a:r>
          <a:r>
            <a:rPr lang="en-US" sz="2000" kern="1200">
              <a:latin typeface="Century Gothic" panose="020B0502020202020204"/>
            </a:rPr>
            <a:t>May 28th</a:t>
          </a:r>
          <a:r>
            <a:rPr lang="en-US" sz="2000" kern="1200"/>
            <a:t>, June </a:t>
          </a:r>
          <a:r>
            <a:rPr lang="en-US" sz="2000" kern="1200">
              <a:latin typeface="Century Gothic" panose="020B0502020202020204"/>
            </a:rPr>
            <a:t>2 and June 4</a:t>
          </a:r>
          <a:endParaRPr lang="en-US" sz="2000" kern="1200"/>
        </a:p>
      </dsp:txBody>
      <dsp:txXfrm>
        <a:off x="38784" y="1513301"/>
        <a:ext cx="4640101" cy="716935"/>
      </dsp:txXfrm>
    </dsp:sp>
    <dsp:sp modelId="{FEE10DF0-38B5-4A58-951B-A698106291F4}">
      <dsp:nvSpPr>
        <dsp:cNvPr id="0" name=""/>
        <dsp:cNvSpPr/>
      </dsp:nvSpPr>
      <dsp:spPr>
        <a:xfrm>
          <a:off x="0" y="2326620"/>
          <a:ext cx="4717669" cy="794503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System testing and implementation activities completed prior to launch</a:t>
          </a:r>
        </a:p>
      </dsp:txBody>
      <dsp:txXfrm>
        <a:off x="38784" y="2365404"/>
        <a:ext cx="4640101" cy="716935"/>
      </dsp:txXfrm>
    </dsp:sp>
    <dsp:sp modelId="{4677843B-32EC-43B3-85F1-08595F888D01}">
      <dsp:nvSpPr>
        <dsp:cNvPr id="0" name=""/>
        <dsp:cNvSpPr/>
      </dsp:nvSpPr>
      <dsp:spPr>
        <a:xfrm>
          <a:off x="0" y="3178724"/>
          <a:ext cx="4717669" cy="794503"/>
        </a:xfrm>
        <a:prstGeom prst="round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Last Day to Submit Fillable PDF JVA Forms: June </a:t>
          </a:r>
          <a:r>
            <a:rPr lang="en-US" sz="2000" kern="1200">
              <a:latin typeface="Century Gothic" panose="020B0502020202020204"/>
            </a:rPr>
            <a:t>26</a:t>
          </a:r>
          <a:r>
            <a:rPr lang="en-US" sz="2000" kern="1200"/>
            <a:t>, 2026</a:t>
          </a:r>
        </a:p>
      </dsp:txBody>
      <dsp:txXfrm>
        <a:off x="38784" y="3217508"/>
        <a:ext cx="4640101" cy="716935"/>
      </dsp:txXfrm>
    </dsp:sp>
    <dsp:sp modelId="{A863AB74-E95D-461F-B9FE-17017178CA78}">
      <dsp:nvSpPr>
        <dsp:cNvPr id="0" name=""/>
        <dsp:cNvSpPr/>
      </dsp:nvSpPr>
      <dsp:spPr>
        <a:xfrm>
          <a:off x="0" y="4030827"/>
          <a:ext cx="4717669" cy="794503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 recruitment actions after June </a:t>
          </a:r>
          <a:r>
            <a:rPr lang="en-US" sz="2000" kern="1200">
              <a:latin typeface="Century Gothic" panose="020B0502020202020204"/>
            </a:rPr>
            <a:t>26</a:t>
          </a:r>
          <a:r>
            <a:rPr lang="en-US" sz="2000" kern="1200"/>
            <a:t>,</a:t>
          </a:r>
          <a:r>
            <a:rPr lang="en-US" sz="2000" kern="1200">
              <a:latin typeface="Century Gothic" panose="020B0502020202020204"/>
            </a:rPr>
            <a:t> </a:t>
          </a:r>
          <a:r>
            <a:rPr lang="en-US" sz="2000" kern="1200"/>
            <a:t>must be completed in Dayforce</a:t>
          </a:r>
        </a:p>
      </dsp:txBody>
      <dsp:txXfrm>
        <a:off x="38784" y="4069611"/>
        <a:ext cx="4640101" cy="7169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215C4-F5D7-4416-81C4-45FEACDCC13B}">
      <dsp:nvSpPr>
        <dsp:cNvPr id="0" name=""/>
        <dsp:cNvSpPr/>
      </dsp:nvSpPr>
      <dsp:spPr>
        <a:xfrm>
          <a:off x="1220576" y="2210"/>
          <a:ext cx="4882305" cy="9700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730" tIns="246389" rIns="94730" bIns="24638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Ensure all recruitment requests are submitted accurately and timely within Dayforce.</a:t>
          </a:r>
        </a:p>
      </dsp:txBody>
      <dsp:txXfrm>
        <a:off x="1220576" y="2210"/>
        <a:ext cx="4882305" cy="970035"/>
      </dsp:txXfrm>
    </dsp:sp>
    <dsp:sp modelId="{2510FD18-2A6E-4B84-A9F9-4C507C52BEC2}">
      <dsp:nvSpPr>
        <dsp:cNvPr id="0" name=""/>
        <dsp:cNvSpPr/>
      </dsp:nvSpPr>
      <dsp:spPr>
        <a:xfrm>
          <a:off x="0" y="2210"/>
          <a:ext cx="1220576" cy="970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89" tIns="95818" rIns="64589" bIns="9581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Ensure</a:t>
          </a:r>
        </a:p>
      </dsp:txBody>
      <dsp:txXfrm>
        <a:off x="0" y="2210"/>
        <a:ext cx="1220576" cy="970035"/>
      </dsp:txXfrm>
    </dsp:sp>
    <dsp:sp modelId="{8A90FAEA-8BC0-4896-9513-B526AB95AE06}">
      <dsp:nvSpPr>
        <dsp:cNvPr id="0" name=""/>
        <dsp:cNvSpPr/>
      </dsp:nvSpPr>
      <dsp:spPr>
        <a:xfrm>
          <a:off x="1220576" y="1030448"/>
          <a:ext cx="4882305" cy="970035"/>
        </a:xfrm>
        <a:prstGeom prst="rect">
          <a:avLst/>
        </a:prstGeom>
        <a:gradFill rotWithShape="0">
          <a:gsLst>
            <a:gs pos="0">
              <a:schemeClr val="accent2">
                <a:hueOff val="-330843"/>
                <a:satOff val="373"/>
                <a:lumOff val="882"/>
                <a:alphaOff val="0"/>
                <a:satMod val="100000"/>
                <a:lumMod val="100000"/>
              </a:schemeClr>
            </a:gs>
            <a:gs pos="50000">
              <a:schemeClr val="accent2">
                <a:hueOff val="-330843"/>
                <a:satOff val="373"/>
                <a:lumOff val="88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330843"/>
                <a:satOff val="373"/>
                <a:lumOff val="88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730" tIns="246389" rIns="94730" bIns="24638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Review candidate applications and supporting documents within the system.</a:t>
          </a:r>
        </a:p>
      </dsp:txBody>
      <dsp:txXfrm>
        <a:off x="1220576" y="1030448"/>
        <a:ext cx="4882305" cy="970035"/>
      </dsp:txXfrm>
    </dsp:sp>
    <dsp:sp modelId="{8D103A62-DD74-4FDC-94E7-F5ED4B86614C}">
      <dsp:nvSpPr>
        <dsp:cNvPr id="0" name=""/>
        <dsp:cNvSpPr/>
      </dsp:nvSpPr>
      <dsp:spPr>
        <a:xfrm>
          <a:off x="0" y="1030448"/>
          <a:ext cx="1220576" cy="970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89" tIns="95818" rIns="64589" bIns="9581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Review</a:t>
          </a:r>
        </a:p>
      </dsp:txBody>
      <dsp:txXfrm>
        <a:off x="0" y="1030448"/>
        <a:ext cx="1220576" cy="970035"/>
      </dsp:txXfrm>
    </dsp:sp>
    <dsp:sp modelId="{366CDF50-0D4E-4922-8E6F-3124C5175FC7}">
      <dsp:nvSpPr>
        <dsp:cNvPr id="0" name=""/>
        <dsp:cNvSpPr/>
      </dsp:nvSpPr>
      <dsp:spPr>
        <a:xfrm>
          <a:off x="1220576" y="2058686"/>
          <a:ext cx="4882305" cy="970035"/>
        </a:xfrm>
        <a:prstGeom prst="rect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satMod val="100000"/>
                <a:lumMod val="100000"/>
              </a:schemeClr>
            </a:gs>
            <a:gs pos="50000">
              <a:schemeClr val="accent2">
                <a:hueOff val="-661686"/>
                <a:satOff val="746"/>
                <a:lumOff val="176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730" tIns="246389" rIns="94730" bIns="24638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Maintain communication with DPM Recruitment regarding recruitment needs and updates.</a:t>
          </a:r>
        </a:p>
      </dsp:txBody>
      <dsp:txXfrm>
        <a:off x="1220576" y="2058686"/>
        <a:ext cx="4882305" cy="970035"/>
      </dsp:txXfrm>
    </dsp:sp>
    <dsp:sp modelId="{6EB0FDEF-D27D-4423-AC2B-6F663CF53E17}">
      <dsp:nvSpPr>
        <dsp:cNvPr id="0" name=""/>
        <dsp:cNvSpPr/>
      </dsp:nvSpPr>
      <dsp:spPr>
        <a:xfrm>
          <a:off x="0" y="2058686"/>
          <a:ext cx="1220576" cy="970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89" tIns="95818" rIns="64589" bIns="9581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Maintain</a:t>
          </a:r>
        </a:p>
      </dsp:txBody>
      <dsp:txXfrm>
        <a:off x="0" y="2058686"/>
        <a:ext cx="1220576" cy="970035"/>
      </dsp:txXfrm>
    </dsp:sp>
    <dsp:sp modelId="{FC45588A-4735-4CF8-B456-718489818981}">
      <dsp:nvSpPr>
        <dsp:cNvPr id="0" name=""/>
        <dsp:cNvSpPr/>
      </dsp:nvSpPr>
      <dsp:spPr>
        <a:xfrm>
          <a:off x="1220576" y="3086924"/>
          <a:ext cx="4882305" cy="970035"/>
        </a:xfrm>
        <a:prstGeom prst="rect">
          <a:avLst/>
        </a:prstGeom>
        <a:gradFill rotWithShape="0">
          <a:gsLst>
            <a:gs pos="0">
              <a:schemeClr val="accent2">
                <a:hueOff val="-992530"/>
                <a:satOff val="1119"/>
                <a:lumOff val="2647"/>
                <a:alphaOff val="0"/>
                <a:satMod val="100000"/>
                <a:lumMod val="100000"/>
              </a:schemeClr>
            </a:gs>
            <a:gs pos="50000">
              <a:schemeClr val="accent2">
                <a:hueOff val="-992530"/>
                <a:satOff val="1119"/>
                <a:lumOff val="264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992530"/>
                <a:satOff val="1119"/>
                <a:lumOff val="264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730" tIns="246389" rIns="94730" bIns="24638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Adhere to recruitment timelines, approvals, and compliance requirements.</a:t>
          </a:r>
        </a:p>
      </dsp:txBody>
      <dsp:txXfrm>
        <a:off x="1220576" y="3086924"/>
        <a:ext cx="4882305" cy="970035"/>
      </dsp:txXfrm>
    </dsp:sp>
    <dsp:sp modelId="{E45681EA-14E6-4D82-801E-7BFB241BC6DA}">
      <dsp:nvSpPr>
        <dsp:cNvPr id="0" name=""/>
        <dsp:cNvSpPr/>
      </dsp:nvSpPr>
      <dsp:spPr>
        <a:xfrm>
          <a:off x="0" y="3086924"/>
          <a:ext cx="1220576" cy="970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89" tIns="95818" rIns="64589" bIns="9581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Adhere</a:t>
          </a:r>
        </a:p>
      </dsp:txBody>
      <dsp:txXfrm>
        <a:off x="0" y="3086924"/>
        <a:ext cx="1220576" cy="970035"/>
      </dsp:txXfrm>
    </dsp:sp>
    <dsp:sp modelId="{92B89DBC-109A-4116-B95A-BFDABBBC8F57}">
      <dsp:nvSpPr>
        <dsp:cNvPr id="0" name=""/>
        <dsp:cNvSpPr/>
      </dsp:nvSpPr>
      <dsp:spPr>
        <a:xfrm>
          <a:off x="1220576" y="4115162"/>
          <a:ext cx="4882305" cy="970035"/>
        </a:xfrm>
        <a:prstGeom prst="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satMod val="100000"/>
                <a:lumMod val="100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730" tIns="246389" rIns="94730" bIns="24638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Participate in all required training sessions and system practice exercises.</a:t>
          </a:r>
        </a:p>
      </dsp:txBody>
      <dsp:txXfrm>
        <a:off x="1220576" y="4115162"/>
        <a:ext cx="4882305" cy="970035"/>
      </dsp:txXfrm>
    </dsp:sp>
    <dsp:sp modelId="{B2FECE2B-09C5-4D88-BE0B-60D83A934271}">
      <dsp:nvSpPr>
        <dsp:cNvPr id="0" name=""/>
        <dsp:cNvSpPr/>
      </dsp:nvSpPr>
      <dsp:spPr>
        <a:xfrm>
          <a:off x="0" y="4115162"/>
          <a:ext cx="1220576" cy="970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89" tIns="95818" rIns="64589" bIns="9581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Participate in</a:t>
          </a:r>
        </a:p>
      </dsp:txBody>
      <dsp:txXfrm>
        <a:off x="0" y="4115162"/>
        <a:ext cx="1220576" cy="9700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8289-4E01-4BE1-A845-ADEC7E84F704}">
      <dsp:nvSpPr>
        <dsp:cNvPr id="0" name=""/>
        <dsp:cNvSpPr/>
      </dsp:nvSpPr>
      <dsp:spPr>
        <a:xfrm>
          <a:off x="0" y="4256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279FD-16FF-4BA0-B340-FE9F459D242E}">
      <dsp:nvSpPr>
        <dsp:cNvPr id="0" name=""/>
        <dsp:cNvSpPr/>
      </dsp:nvSpPr>
      <dsp:spPr>
        <a:xfrm>
          <a:off x="274227" y="208227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E5496-D18F-4F3F-BC4C-BB57A0B9052D}">
      <dsp:nvSpPr>
        <dsp:cNvPr id="0" name=""/>
        <dsp:cNvSpPr/>
      </dsp:nvSpPr>
      <dsp:spPr>
        <a:xfrm>
          <a:off x="1047052" y="4256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Assist Hiring Managers with requisition preparation and submission.</a:t>
          </a:r>
        </a:p>
      </dsp:txBody>
      <dsp:txXfrm>
        <a:off x="1047052" y="4256"/>
        <a:ext cx="3670616" cy="906538"/>
      </dsp:txXfrm>
    </dsp:sp>
    <dsp:sp modelId="{25B7E23B-D293-4F4B-B6ED-423A5B81A8B9}">
      <dsp:nvSpPr>
        <dsp:cNvPr id="0" name=""/>
        <dsp:cNvSpPr/>
      </dsp:nvSpPr>
      <dsp:spPr>
        <a:xfrm>
          <a:off x="0" y="1137429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D0530-4309-4949-BCBA-D1E8735BAD62}">
      <dsp:nvSpPr>
        <dsp:cNvPr id="0" name=""/>
        <dsp:cNvSpPr/>
      </dsp:nvSpPr>
      <dsp:spPr>
        <a:xfrm>
          <a:off x="274227" y="1341400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D7564-F33F-4530-988E-E50C46EEBC1B}">
      <dsp:nvSpPr>
        <dsp:cNvPr id="0" name=""/>
        <dsp:cNvSpPr/>
      </dsp:nvSpPr>
      <dsp:spPr>
        <a:xfrm>
          <a:off x="1047052" y="1137429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Monitor recruitment workflows and status updates.</a:t>
          </a:r>
        </a:p>
      </dsp:txBody>
      <dsp:txXfrm>
        <a:off x="1047052" y="1137429"/>
        <a:ext cx="3670616" cy="906538"/>
      </dsp:txXfrm>
    </dsp:sp>
    <dsp:sp modelId="{A8305BEF-75D8-4D1C-845C-C0A8270DF3B5}">
      <dsp:nvSpPr>
        <dsp:cNvPr id="0" name=""/>
        <dsp:cNvSpPr/>
      </dsp:nvSpPr>
      <dsp:spPr>
        <a:xfrm>
          <a:off x="0" y="2270603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4B9C-90BA-4249-8D9B-38AA1F5DAE3A}">
      <dsp:nvSpPr>
        <dsp:cNvPr id="0" name=""/>
        <dsp:cNvSpPr/>
      </dsp:nvSpPr>
      <dsp:spPr>
        <a:xfrm>
          <a:off x="274227" y="2474574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2BBD-D693-43DF-BDB9-AAE77CF64D42}">
      <dsp:nvSpPr>
        <dsp:cNvPr id="0" name=""/>
        <dsp:cNvSpPr/>
      </dsp:nvSpPr>
      <dsp:spPr>
        <a:xfrm>
          <a:off x="1047052" y="2270603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Ensure supporting documentation is uploaded correctly.</a:t>
          </a:r>
        </a:p>
      </dsp:txBody>
      <dsp:txXfrm>
        <a:off x="1047052" y="2270603"/>
        <a:ext cx="3670616" cy="906538"/>
      </dsp:txXfrm>
    </dsp:sp>
    <dsp:sp modelId="{E5036CFD-6F50-4372-80E8-EC0CB0D2DFFC}">
      <dsp:nvSpPr>
        <dsp:cNvPr id="0" name=""/>
        <dsp:cNvSpPr/>
      </dsp:nvSpPr>
      <dsp:spPr>
        <a:xfrm>
          <a:off x="0" y="3403776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AEC4A-E5B2-438D-832F-4854183D5D58}">
      <dsp:nvSpPr>
        <dsp:cNvPr id="0" name=""/>
        <dsp:cNvSpPr/>
      </dsp:nvSpPr>
      <dsp:spPr>
        <a:xfrm>
          <a:off x="274227" y="3607747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F2B69-F4F3-44E8-B171-8DE97154ED3C}">
      <dsp:nvSpPr>
        <dsp:cNvPr id="0" name=""/>
        <dsp:cNvSpPr/>
      </dsp:nvSpPr>
      <dsp:spPr>
        <a:xfrm>
          <a:off x="1047052" y="3403776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Coordinate scheduling and communication activities as needed.</a:t>
          </a:r>
        </a:p>
      </dsp:txBody>
      <dsp:txXfrm>
        <a:off x="1047052" y="3403776"/>
        <a:ext cx="3670616" cy="906538"/>
      </dsp:txXfrm>
    </dsp:sp>
    <dsp:sp modelId="{5DC41236-2475-44F9-923D-B29E93675588}">
      <dsp:nvSpPr>
        <dsp:cNvPr id="0" name=""/>
        <dsp:cNvSpPr/>
      </dsp:nvSpPr>
      <dsp:spPr>
        <a:xfrm>
          <a:off x="0" y="4536950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04048-04DB-4331-8BEA-0FB84299449A}">
      <dsp:nvSpPr>
        <dsp:cNvPr id="0" name=""/>
        <dsp:cNvSpPr/>
      </dsp:nvSpPr>
      <dsp:spPr>
        <a:xfrm>
          <a:off x="274227" y="4740921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F3799-D24C-49D0-81A2-8C2229D7130E}">
      <dsp:nvSpPr>
        <dsp:cNvPr id="0" name=""/>
        <dsp:cNvSpPr/>
      </dsp:nvSpPr>
      <dsp:spPr>
        <a:xfrm>
          <a:off x="1047052" y="4536950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 compliance and records management within Dayforce.</a:t>
          </a:r>
        </a:p>
      </dsp:txBody>
      <dsp:txXfrm>
        <a:off x="1047052" y="4536950"/>
        <a:ext cx="3670616" cy="9065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F062F-3B8B-4A79-90AF-E98EDA44036B}">
      <dsp:nvSpPr>
        <dsp:cNvPr id="0" name=""/>
        <dsp:cNvSpPr/>
      </dsp:nvSpPr>
      <dsp:spPr>
        <a:xfrm>
          <a:off x="0" y="446152"/>
          <a:ext cx="4717669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Improved recruitment efficiency and processing time</a:t>
          </a:r>
        </a:p>
      </dsp:txBody>
      <dsp:txXfrm>
        <a:off x="34954" y="481106"/>
        <a:ext cx="4647761" cy="646132"/>
      </dsp:txXfrm>
    </dsp:sp>
    <dsp:sp modelId="{E4120ABF-A552-4D77-B9EA-E80C61ACBE73}">
      <dsp:nvSpPr>
        <dsp:cNvPr id="0" name=""/>
        <dsp:cNvSpPr/>
      </dsp:nvSpPr>
      <dsp:spPr>
        <a:xfrm>
          <a:off x="0" y="1214032"/>
          <a:ext cx="4717669" cy="716040"/>
        </a:xfrm>
        <a:prstGeom prst="roundRect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Centralized and secure recruitment documentation</a:t>
          </a:r>
        </a:p>
      </dsp:txBody>
      <dsp:txXfrm>
        <a:off x="34954" y="1248986"/>
        <a:ext cx="4647761" cy="646132"/>
      </dsp:txXfrm>
    </dsp:sp>
    <dsp:sp modelId="{BDA534FD-A876-4E36-B18F-673B00D45ECA}">
      <dsp:nvSpPr>
        <dsp:cNvPr id="0" name=""/>
        <dsp:cNvSpPr/>
      </dsp:nvSpPr>
      <dsp:spPr>
        <a:xfrm>
          <a:off x="0" y="1981912"/>
          <a:ext cx="4717669" cy="716040"/>
        </a:xfrm>
        <a:prstGeom prst="roundRect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Enhanced transparency and accountability</a:t>
          </a:r>
        </a:p>
      </dsp:txBody>
      <dsp:txXfrm>
        <a:off x="34954" y="2016866"/>
        <a:ext cx="4647761" cy="646132"/>
      </dsp:txXfrm>
    </dsp:sp>
    <dsp:sp modelId="{05B55843-E10D-46C1-B106-77D40B380D10}">
      <dsp:nvSpPr>
        <dsp:cNvPr id="0" name=""/>
        <dsp:cNvSpPr/>
      </dsp:nvSpPr>
      <dsp:spPr>
        <a:xfrm>
          <a:off x="0" y="2749792"/>
          <a:ext cx="4717669" cy="716040"/>
        </a:xfrm>
        <a:prstGeom prst="roundRect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Reduced paper-based and manual processes</a:t>
          </a:r>
        </a:p>
      </dsp:txBody>
      <dsp:txXfrm>
        <a:off x="34954" y="2784746"/>
        <a:ext cx="4647761" cy="646132"/>
      </dsp:txXfrm>
    </dsp:sp>
    <dsp:sp modelId="{5D829F8F-7CBA-41A4-9FC6-5516822B8FDC}">
      <dsp:nvSpPr>
        <dsp:cNvPr id="0" name=""/>
        <dsp:cNvSpPr/>
      </dsp:nvSpPr>
      <dsp:spPr>
        <a:xfrm>
          <a:off x="0" y="3517672"/>
          <a:ext cx="4717669" cy="716040"/>
        </a:xfrm>
        <a:prstGeom prst="roundRect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Improved collaboration between Hiring Managers and Recruitment Staff</a:t>
          </a:r>
        </a:p>
      </dsp:txBody>
      <dsp:txXfrm>
        <a:off x="34954" y="3552626"/>
        <a:ext cx="4647761" cy="646132"/>
      </dsp:txXfrm>
    </dsp:sp>
    <dsp:sp modelId="{3D3DE343-948C-4054-B833-892F543B9620}">
      <dsp:nvSpPr>
        <dsp:cNvPr id="0" name=""/>
        <dsp:cNvSpPr/>
      </dsp:nvSpPr>
      <dsp:spPr>
        <a:xfrm>
          <a:off x="0" y="4285552"/>
          <a:ext cx="4717669" cy="71604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Real-time recruitment tracking and reporting</a:t>
          </a:r>
        </a:p>
      </dsp:txBody>
      <dsp:txXfrm>
        <a:off x="34954" y="4320506"/>
        <a:ext cx="4647761" cy="6461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EC9E1-7D9F-4B1E-84AD-50D362AC6DA7}">
      <dsp:nvSpPr>
        <dsp:cNvPr id="0" name=""/>
        <dsp:cNvSpPr/>
      </dsp:nvSpPr>
      <dsp:spPr>
        <a:xfrm>
          <a:off x="572" y="287818"/>
          <a:ext cx="4691821" cy="1431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Thank you for participating in the Dayforce Recruitment Training.</a:t>
          </a:r>
        </a:p>
      </dsp:txBody>
      <dsp:txXfrm>
        <a:off x="572" y="287818"/>
        <a:ext cx="4691821" cy="1431005"/>
      </dsp:txXfrm>
    </dsp:sp>
    <dsp:sp modelId="{F79BC416-92C1-44B5-9AC6-92E3FF68F72A}">
      <dsp:nvSpPr>
        <dsp:cNvPr id="0" name=""/>
        <dsp:cNvSpPr/>
      </dsp:nvSpPr>
      <dsp:spPr>
        <a:xfrm>
          <a:off x="572" y="2305301"/>
          <a:ext cx="4691821" cy="1431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Your cooperation and support are essential for a successful transition.</a:t>
          </a:r>
        </a:p>
      </dsp:txBody>
      <dsp:txXfrm>
        <a:off x="572" y="2305301"/>
        <a:ext cx="4691821" cy="1431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A6BA2-FD6D-450F-B4B6-82AA17606979}">
      <dsp:nvSpPr>
        <dsp:cNvPr id="0" name=""/>
        <dsp:cNvSpPr/>
      </dsp:nvSpPr>
      <dsp:spPr>
        <a:xfrm>
          <a:off x="0" y="234040"/>
          <a:ext cx="7955427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430" tIns="229108" rIns="617430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Faryn Garcia HR Recruitment Manager 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Latreva Largo Senior HR Analyst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Jennifer Tsosie HR Analyst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Darren Lizer Associate HR Analyst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Denise Brown HR Tech</a:t>
          </a:r>
        </a:p>
      </dsp:txBody>
      <dsp:txXfrm>
        <a:off x="0" y="234040"/>
        <a:ext cx="7955427" cy="1143450"/>
      </dsp:txXfrm>
    </dsp:sp>
    <dsp:sp modelId="{CFC1DEFA-BDFA-4B38-9854-CE94E90A8885}">
      <dsp:nvSpPr>
        <dsp:cNvPr id="0" name=""/>
        <dsp:cNvSpPr/>
      </dsp:nvSpPr>
      <dsp:spPr>
        <a:xfrm>
          <a:off x="397771" y="71680"/>
          <a:ext cx="5568798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87" tIns="0" rIns="2104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/>
              </a:solidFill>
            </a:rPr>
            <a:t>Welcome and Introduction</a:t>
          </a:r>
        </a:p>
      </dsp:txBody>
      <dsp:txXfrm>
        <a:off x="413623" y="87532"/>
        <a:ext cx="5537094" cy="293016"/>
      </dsp:txXfrm>
    </dsp:sp>
    <dsp:sp modelId="{27B11E39-7CA8-4ED6-A15C-95CFAA06A966}">
      <dsp:nvSpPr>
        <dsp:cNvPr id="0" name=""/>
        <dsp:cNvSpPr/>
      </dsp:nvSpPr>
      <dsp:spPr>
        <a:xfrm>
          <a:off x="0" y="1599251"/>
          <a:ext cx="795542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9053"/>
              <a:satOff val="213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C5ACC-FED8-4351-936B-0D4549A8DFB4}">
      <dsp:nvSpPr>
        <dsp:cNvPr id="0" name=""/>
        <dsp:cNvSpPr/>
      </dsp:nvSpPr>
      <dsp:spPr>
        <a:xfrm>
          <a:off x="397771" y="1436890"/>
          <a:ext cx="5568798" cy="324720"/>
        </a:xfrm>
        <a:prstGeom prst="roundRect">
          <a:avLst/>
        </a:prstGeom>
        <a:solidFill>
          <a:schemeClr val="accent2">
            <a:hueOff val="-189053"/>
            <a:satOff val="213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87" tIns="0" rIns="2104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/>
              </a:solidFill>
            </a:rPr>
            <a:t>Overview of the Dayforce Recruitment Transition</a:t>
          </a:r>
        </a:p>
      </dsp:txBody>
      <dsp:txXfrm>
        <a:off x="413623" y="1452742"/>
        <a:ext cx="5537094" cy="293016"/>
      </dsp:txXfrm>
    </dsp:sp>
    <dsp:sp modelId="{1FE03BA4-A611-48D3-9BE8-0ADA16D58768}">
      <dsp:nvSpPr>
        <dsp:cNvPr id="0" name=""/>
        <dsp:cNvSpPr/>
      </dsp:nvSpPr>
      <dsp:spPr>
        <a:xfrm>
          <a:off x="0" y="2098211"/>
          <a:ext cx="795542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78107"/>
              <a:satOff val="426"/>
              <a:lumOff val="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64B6C-E47F-4360-9FB5-371AD4AD7FAE}">
      <dsp:nvSpPr>
        <dsp:cNvPr id="0" name=""/>
        <dsp:cNvSpPr/>
      </dsp:nvSpPr>
      <dsp:spPr>
        <a:xfrm>
          <a:off x="397771" y="1935851"/>
          <a:ext cx="5568798" cy="324720"/>
        </a:xfrm>
        <a:prstGeom prst="roundRect">
          <a:avLst/>
        </a:prstGeom>
        <a:solidFill>
          <a:schemeClr val="accent2">
            <a:hueOff val="-378107"/>
            <a:satOff val="426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87" tIns="0" rIns="2104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/>
              </a:solidFill>
            </a:rPr>
            <a:t>Recruitment Process Changes and Expectations</a:t>
          </a:r>
        </a:p>
      </dsp:txBody>
      <dsp:txXfrm>
        <a:off x="413623" y="1951703"/>
        <a:ext cx="5537094" cy="293016"/>
      </dsp:txXfrm>
    </dsp:sp>
    <dsp:sp modelId="{6D535995-59A6-4389-A4C8-7BE570B5E448}">
      <dsp:nvSpPr>
        <dsp:cNvPr id="0" name=""/>
        <dsp:cNvSpPr/>
      </dsp:nvSpPr>
      <dsp:spPr>
        <a:xfrm>
          <a:off x="0" y="2597171"/>
          <a:ext cx="795542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67160"/>
              <a:satOff val="639"/>
              <a:lumOff val="1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65FF7-E848-4E45-8DDD-27789FD155F1}">
      <dsp:nvSpPr>
        <dsp:cNvPr id="0" name=""/>
        <dsp:cNvSpPr/>
      </dsp:nvSpPr>
      <dsp:spPr>
        <a:xfrm>
          <a:off x="397771" y="2434811"/>
          <a:ext cx="5568798" cy="324720"/>
        </a:xfrm>
        <a:prstGeom prst="roundRect">
          <a:avLst/>
        </a:prstGeom>
        <a:solidFill>
          <a:schemeClr val="accent2">
            <a:hueOff val="-567160"/>
            <a:satOff val="639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87" tIns="0" rIns="2104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/>
              </a:solidFill>
            </a:rPr>
            <a:t>Step-by-Step Job Requisition </a:t>
          </a:r>
          <a:r>
            <a:rPr lang="en-US" sz="1100" b="0" kern="1200">
              <a:solidFill>
                <a:schemeClr val="tx1"/>
              </a:solidFill>
            </a:rPr>
            <a:t>Process</a:t>
          </a:r>
        </a:p>
      </dsp:txBody>
      <dsp:txXfrm>
        <a:off x="413623" y="2450663"/>
        <a:ext cx="5537094" cy="293016"/>
      </dsp:txXfrm>
    </dsp:sp>
    <dsp:sp modelId="{105925C9-8176-44D5-9D7A-A09ED9BF480D}">
      <dsp:nvSpPr>
        <dsp:cNvPr id="0" name=""/>
        <dsp:cNvSpPr/>
      </dsp:nvSpPr>
      <dsp:spPr>
        <a:xfrm>
          <a:off x="0" y="3096131"/>
          <a:ext cx="795542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6213"/>
              <a:satOff val="853"/>
              <a:lumOff val="2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A55D5-0176-4486-B28A-AC0311E650E8}">
      <dsp:nvSpPr>
        <dsp:cNvPr id="0" name=""/>
        <dsp:cNvSpPr/>
      </dsp:nvSpPr>
      <dsp:spPr>
        <a:xfrm>
          <a:off x="397771" y="2933771"/>
          <a:ext cx="5568798" cy="324720"/>
        </a:xfrm>
        <a:prstGeom prst="roundRect">
          <a:avLst/>
        </a:prstGeom>
        <a:solidFill>
          <a:schemeClr val="accent2">
            <a:hueOff val="-756213"/>
            <a:satOff val="853"/>
            <a:lumOff val="20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87" tIns="0" rIns="2104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chemeClr val="tx1"/>
              </a:solidFill>
            </a:rPr>
            <a:t>Viewing and Managing Candidates in Dayforce</a:t>
          </a:r>
        </a:p>
      </dsp:txBody>
      <dsp:txXfrm>
        <a:off x="413623" y="2949623"/>
        <a:ext cx="5537094" cy="293016"/>
      </dsp:txXfrm>
    </dsp:sp>
    <dsp:sp modelId="{1321FB3B-2E2B-4C12-8314-4304424841AF}">
      <dsp:nvSpPr>
        <dsp:cNvPr id="0" name=""/>
        <dsp:cNvSpPr/>
      </dsp:nvSpPr>
      <dsp:spPr>
        <a:xfrm>
          <a:off x="0" y="3595091"/>
          <a:ext cx="795542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45266"/>
              <a:satOff val="1066"/>
              <a:lumOff val="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E2F80-A8A2-4EA9-84B4-6B7AEA4B7CE2}">
      <dsp:nvSpPr>
        <dsp:cNvPr id="0" name=""/>
        <dsp:cNvSpPr/>
      </dsp:nvSpPr>
      <dsp:spPr>
        <a:xfrm>
          <a:off x="397771" y="3432731"/>
          <a:ext cx="5568798" cy="324720"/>
        </a:xfrm>
        <a:prstGeom prst="roundRect">
          <a:avLst/>
        </a:prstGeom>
        <a:solidFill>
          <a:schemeClr val="accent2">
            <a:hueOff val="-945266"/>
            <a:satOff val="1066"/>
            <a:lumOff val="2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87" tIns="0" rIns="2104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chemeClr val="tx1"/>
              </a:solidFill>
            </a:rPr>
            <a:t>System Demonstration (Core &amp; Advanced Features)</a:t>
          </a:r>
        </a:p>
      </dsp:txBody>
      <dsp:txXfrm>
        <a:off x="413623" y="3448583"/>
        <a:ext cx="5537094" cy="293016"/>
      </dsp:txXfrm>
    </dsp:sp>
    <dsp:sp modelId="{9C11FC86-54D7-4822-B863-AA306EDAE535}">
      <dsp:nvSpPr>
        <dsp:cNvPr id="0" name=""/>
        <dsp:cNvSpPr/>
      </dsp:nvSpPr>
      <dsp:spPr>
        <a:xfrm>
          <a:off x="0" y="4094051"/>
          <a:ext cx="795542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34320"/>
              <a:satOff val="1279"/>
              <a:lumOff val="3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50D3C-88F4-47CD-BDE3-3D4487469EFB}">
      <dsp:nvSpPr>
        <dsp:cNvPr id="0" name=""/>
        <dsp:cNvSpPr/>
      </dsp:nvSpPr>
      <dsp:spPr>
        <a:xfrm>
          <a:off x="397771" y="3931691"/>
          <a:ext cx="5568798" cy="324720"/>
        </a:xfrm>
        <a:prstGeom prst="roundRect">
          <a:avLst/>
        </a:prstGeom>
        <a:solidFill>
          <a:schemeClr val="accent2">
            <a:hueOff val="-1134320"/>
            <a:satOff val="1279"/>
            <a:lumOff val="3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87" tIns="0" rIns="2104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chemeClr val="tx1"/>
              </a:solidFill>
            </a:rPr>
            <a:t>Key Dates, Deadlines, and Responsibilities</a:t>
          </a:r>
        </a:p>
      </dsp:txBody>
      <dsp:txXfrm>
        <a:off x="413623" y="3947543"/>
        <a:ext cx="5537094" cy="293016"/>
      </dsp:txXfrm>
    </dsp:sp>
    <dsp:sp modelId="{3515E56F-B9E9-4F8D-BE3D-6A78FB1222A3}">
      <dsp:nvSpPr>
        <dsp:cNvPr id="0" name=""/>
        <dsp:cNvSpPr/>
      </dsp:nvSpPr>
      <dsp:spPr>
        <a:xfrm>
          <a:off x="0" y="4593011"/>
          <a:ext cx="795542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6F6D2-003C-48F7-A008-2D78ED38EB9A}">
      <dsp:nvSpPr>
        <dsp:cNvPr id="0" name=""/>
        <dsp:cNvSpPr/>
      </dsp:nvSpPr>
      <dsp:spPr>
        <a:xfrm>
          <a:off x="397771" y="4430651"/>
          <a:ext cx="5568798" cy="32472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87" tIns="0" rIns="2104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chemeClr val="tx1"/>
              </a:solidFill>
            </a:rPr>
            <a:t>Questions, Comments, and Support Resources</a:t>
          </a:r>
        </a:p>
      </dsp:txBody>
      <dsp:txXfrm>
        <a:off x="413623" y="4446503"/>
        <a:ext cx="5537094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A376-E296-4B5C-B684-83529914F3F6}">
      <dsp:nvSpPr>
        <dsp:cNvPr id="0" name=""/>
        <dsp:cNvSpPr/>
      </dsp:nvSpPr>
      <dsp:spPr>
        <a:xfrm>
          <a:off x="64357" y="564462"/>
          <a:ext cx="981666" cy="98166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5B601-851B-4D83-8C3D-80C3289BA3A3}">
      <dsp:nvSpPr>
        <dsp:cNvPr id="0" name=""/>
        <dsp:cNvSpPr/>
      </dsp:nvSpPr>
      <dsp:spPr>
        <a:xfrm>
          <a:off x="270507" y="770612"/>
          <a:ext cx="569366" cy="56936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31352-41AF-4E23-A321-1C11986855C5}">
      <dsp:nvSpPr>
        <dsp:cNvPr id="0" name=""/>
        <dsp:cNvSpPr/>
      </dsp:nvSpPr>
      <dsp:spPr>
        <a:xfrm>
          <a:off x="1256380" y="564462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The Department of Personnel Management (DPM) is transitioning recruitment operations into the Dayforce Recruitment Platform.</a:t>
          </a:r>
        </a:p>
      </dsp:txBody>
      <dsp:txXfrm>
        <a:off x="1256380" y="564462"/>
        <a:ext cx="2313927" cy="981666"/>
      </dsp:txXfrm>
    </dsp:sp>
    <dsp:sp modelId="{3900F729-9943-477C-8CB6-53B2188F1ADC}">
      <dsp:nvSpPr>
        <dsp:cNvPr id="0" name=""/>
        <dsp:cNvSpPr/>
      </dsp:nvSpPr>
      <dsp:spPr>
        <a:xfrm>
          <a:off x="3973492" y="564462"/>
          <a:ext cx="981666" cy="98166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283DC-969D-4585-B4C6-EAF26FFF2835}">
      <dsp:nvSpPr>
        <dsp:cNvPr id="0" name=""/>
        <dsp:cNvSpPr/>
      </dsp:nvSpPr>
      <dsp:spPr>
        <a:xfrm>
          <a:off x="4179641" y="770612"/>
          <a:ext cx="569366" cy="56936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2B173-238D-4B69-8857-96EF0E9D5FF0}">
      <dsp:nvSpPr>
        <dsp:cNvPr id="0" name=""/>
        <dsp:cNvSpPr/>
      </dsp:nvSpPr>
      <dsp:spPr>
        <a:xfrm>
          <a:off x="5165515" y="564462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This transition is designed to streamline recruitment processes, improve efficiency, and centralize hiring activities.</a:t>
          </a:r>
        </a:p>
      </dsp:txBody>
      <dsp:txXfrm>
        <a:off x="5165515" y="564462"/>
        <a:ext cx="2313927" cy="981666"/>
      </dsp:txXfrm>
    </dsp:sp>
    <dsp:sp modelId="{C04CEECA-248A-4E9A-94D2-B5751C708D0C}">
      <dsp:nvSpPr>
        <dsp:cNvPr id="0" name=""/>
        <dsp:cNvSpPr/>
      </dsp:nvSpPr>
      <dsp:spPr>
        <a:xfrm>
          <a:off x="64357" y="2179483"/>
          <a:ext cx="981666" cy="98166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D285D-8DA2-4E76-8285-22AAD4333507}">
      <dsp:nvSpPr>
        <dsp:cNvPr id="0" name=""/>
        <dsp:cNvSpPr/>
      </dsp:nvSpPr>
      <dsp:spPr>
        <a:xfrm>
          <a:off x="270507" y="2385632"/>
          <a:ext cx="569366" cy="56936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7E70D-896D-44B9-BCCD-E9FF5311B410}">
      <dsp:nvSpPr>
        <dsp:cNvPr id="0" name=""/>
        <dsp:cNvSpPr/>
      </dsp:nvSpPr>
      <dsp:spPr>
        <a:xfrm>
          <a:off x="1256380" y="2179483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Hiring Managers and Support Staff will play a critical role in ensuring a successful implementation</a:t>
          </a:r>
          <a:r>
            <a:rPr lang="en-US" sz="1300" i="1" kern="1200" dirty="0"/>
            <a:t>.</a:t>
          </a:r>
        </a:p>
      </dsp:txBody>
      <dsp:txXfrm>
        <a:off x="1256380" y="2179483"/>
        <a:ext cx="2313927" cy="981666"/>
      </dsp:txXfrm>
    </dsp:sp>
    <dsp:sp modelId="{9011A1F4-BB40-4538-98AF-4D55B81D2E9C}">
      <dsp:nvSpPr>
        <dsp:cNvPr id="0" name=""/>
        <dsp:cNvSpPr/>
      </dsp:nvSpPr>
      <dsp:spPr>
        <a:xfrm>
          <a:off x="3973492" y="2179483"/>
          <a:ext cx="981666" cy="98166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83DA1-14B1-4F5F-968E-FE8A8C87710A}">
      <dsp:nvSpPr>
        <dsp:cNvPr id="0" name=""/>
        <dsp:cNvSpPr/>
      </dsp:nvSpPr>
      <dsp:spPr>
        <a:xfrm>
          <a:off x="4179641" y="2385632"/>
          <a:ext cx="569366" cy="56936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F4122-01AC-4EC8-B3C7-5C68F246715A}">
      <dsp:nvSpPr>
        <dsp:cNvPr id="0" name=""/>
        <dsp:cNvSpPr/>
      </dsp:nvSpPr>
      <dsp:spPr>
        <a:xfrm>
          <a:off x="5165515" y="2179483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This training will provide hands-on guidance and expectations for all users.</a:t>
          </a:r>
        </a:p>
      </dsp:txBody>
      <dsp:txXfrm>
        <a:off x="5165515" y="2179483"/>
        <a:ext cx="2313927" cy="981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F4A8B-5B84-4599-9283-88989CA2DE2F}">
      <dsp:nvSpPr>
        <dsp:cNvPr id="0" name=""/>
        <dsp:cNvSpPr/>
      </dsp:nvSpPr>
      <dsp:spPr>
        <a:xfrm>
          <a:off x="0" y="39397"/>
          <a:ext cx="4717669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Replace</a:t>
          </a:r>
        </a:p>
      </dsp:txBody>
      <dsp:txXfrm>
        <a:off x="23417" y="62814"/>
        <a:ext cx="4670835" cy="432866"/>
      </dsp:txXfrm>
    </dsp:sp>
    <dsp:sp modelId="{224D5A8F-D4A1-4E5E-8B94-7534A5FD0EEE}">
      <dsp:nvSpPr>
        <dsp:cNvPr id="0" name=""/>
        <dsp:cNvSpPr/>
      </dsp:nvSpPr>
      <dsp:spPr>
        <a:xfrm>
          <a:off x="0" y="519097"/>
          <a:ext cx="4717669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Replace the current fillable PDF Job Vacancy Announcement (JVA) process.</a:t>
          </a:r>
        </a:p>
      </dsp:txBody>
      <dsp:txXfrm>
        <a:off x="0" y="519097"/>
        <a:ext cx="4717669" cy="507150"/>
      </dsp:txXfrm>
    </dsp:sp>
    <dsp:sp modelId="{987A81A3-D962-44F3-BFA4-54569EEAE1F5}">
      <dsp:nvSpPr>
        <dsp:cNvPr id="0" name=""/>
        <dsp:cNvSpPr/>
      </dsp:nvSpPr>
      <dsp:spPr>
        <a:xfrm>
          <a:off x="0" y="1026247"/>
          <a:ext cx="4717669" cy="479700"/>
        </a:xfrm>
        <a:prstGeom prst="roundRect">
          <a:avLst/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Eliminate</a:t>
          </a:r>
        </a:p>
      </dsp:txBody>
      <dsp:txXfrm>
        <a:off x="23417" y="1049664"/>
        <a:ext cx="4670835" cy="432866"/>
      </dsp:txXfrm>
    </dsp:sp>
    <dsp:sp modelId="{283E1020-F0B2-4C97-8FB6-DA4586468DE0}">
      <dsp:nvSpPr>
        <dsp:cNvPr id="0" name=""/>
        <dsp:cNvSpPr/>
      </dsp:nvSpPr>
      <dsp:spPr>
        <a:xfrm>
          <a:off x="0" y="1505947"/>
          <a:ext cx="4717669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Eliminate the use of SharePoint for recruitment documentation and candidate tracking.</a:t>
          </a:r>
        </a:p>
      </dsp:txBody>
      <dsp:txXfrm>
        <a:off x="0" y="1505947"/>
        <a:ext cx="4717669" cy="724500"/>
      </dsp:txXfrm>
    </dsp:sp>
    <dsp:sp modelId="{6C000CB7-0A51-47F9-8447-152FCB63610B}">
      <dsp:nvSpPr>
        <dsp:cNvPr id="0" name=""/>
        <dsp:cNvSpPr/>
      </dsp:nvSpPr>
      <dsp:spPr>
        <a:xfrm>
          <a:off x="0" y="2230447"/>
          <a:ext cx="4717669" cy="479700"/>
        </a:xfrm>
        <a:prstGeom prst="roundRect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Centralize</a:t>
          </a:r>
        </a:p>
      </dsp:txBody>
      <dsp:txXfrm>
        <a:off x="23417" y="2253864"/>
        <a:ext cx="4670835" cy="432866"/>
      </dsp:txXfrm>
    </dsp:sp>
    <dsp:sp modelId="{DBBEC5DB-028E-4E22-B6AB-3F814D3E0CF6}">
      <dsp:nvSpPr>
        <dsp:cNvPr id="0" name=""/>
        <dsp:cNvSpPr/>
      </dsp:nvSpPr>
      <dsp:spPr>
        <a:xfrm>
          <a:off x="0" y="2710147"/>
          <a:ext cx="4717669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Centralize recruitment workflows within Dayforce.</a:t>
          </a:r>
        </a:p>
      </dsp:txBody>
      <dsp:txXfrm>
        <a:off x="0" y="2710147"/>
        <a:ext cx="4717669" cy="507150"/>
      </dsp:txXfrm>
    </dsp:sp>
    <dsp:sp modelId="{FA925548-A8EB-4096-9685-074320225743}">
      <dsp:nvSpPr>
        <dsp:cNvPr id="0" name=""/>
        <dsp:cNvSpPr/>
      </dsp:nvSpPr>
      <dsp:spPr>
        <a:xfrm>
          <a:off x="0" y="3217297"/>
          <a:ext cx="4717669" cy="479700"/>
        </a:xfrm>
        <a:prstGeom prst="roundRect">
          <a:avLst/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Improve</a:t>
          </a:r>
        </a:p>
      </dsp:txBody>
      <dsp:txXfrm>
        <a:off x="23417" y="3240714"/>
        <a:ext cx="4670835" cy="432866"/>
      </dsp:txXfrm>
    </dsp:sp>
    <dsp:sp modelId="{450BAEA0-6621-4B0B-A54F-1FC0095DC38F}">
      <dsp:nvSpPr>
        <dsp:cNvPr id="0" name=""/>
        <dsp:cNvSpPr/>
      </dsp:nvSpPr>
      <dsp:spPr>
        <a:xfrm>
          <a:off x="0" y="3696997"/>
          <a:ext cx="4717669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Improve transparency, compliance, and communication throughout the hiring process.</a:t>
          </a:r>
        </a:p>
      </dsp:txBody>
      <dsp:txXfrm>
        <a:off x="0" y="3696997"/>
        <a:ext cx="4717669" cy="724500"/>
      </dsp:txXfrm>
    </dsp:sp>
    <dsp:sp modelId="{E922AA57-EDB4-45BB-BBA6-DC855C1F2F56}">
      <dsp:nvSpPr>
        <dsp:cNvPr id="0" name=""/>
        <dsp:cNvSpPr/>
      </dsp:nvSpPr>
      <dsp:spPr>
        <a:xfrm>
          <a:off x="0" y="4421497"/>
          <a:ext cx="4717669" cy="47970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</a:t>
          </a:r>
        </a:p>
      </dsp:txBody>
      <dsp:txXfrm>
        <a:off x="23417" y="4444914"/>
        <a:ext cx="4670835" cy="432866"/>
      </dsp:txXfrm>
    </dsp:sp>
    <dsp:sp modelId="{8B89ED16-194C-4C62-BB4C-81269FAF2E96}">
      <dsp:nvSpPr>
        <dsp:cNvPr id="0" name=""/>
        <dsp:cNvSpPr/>
      </dsp:nvSpPr>
      <dsp:spPr>
        <a:xfrm>
          <a:off x="0" y="4901197"/>
          <a:ext cx="4717669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Provide real-time visibility into requisitions, candidate status, and approvals.</a:t>
          </a:r>
        </a:p>
      </dsp:txBody>
      <dsp:txXfrm>
        <a:off x="0" y="4901197"/>
        <a:ext cx="4717669" cy="507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D53E6-8408-4CF1-85BE-FC92BABC537B}">
      <dsp:nvSpPr>
        <dsp:cNvPr id="0" name=""/>
        <dsp:cNvSpPr/>
      </dsp:nvSpPr>
      <dsp:spPr>
        <a:xfrm>
          <a:off x="0" y="4256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3C2BA-AC69-4BA8-A421-E8B436CF659B}">
      <dsp:nvSpPr>
        <dsp:cNvPr id="0" name=""/>
        <dsp:cNvSpPr/>
      </dsp:nvSpPr>
      <dsp:spPr>
        <a:xfrm>
          <a:off x="274227" y="208227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410AE-F736-4934-86C7-4E484CFEA02C}">
      <dsp:nvSpPr>
        <dsp:cNvPr id="0" name=""/>
        <dsp:cNvSpPr/>
      </dsp:nvSpPr>
      <dsp:spPr>
        <a:xfrm>
          <a:off x="1047052" y="4256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Hiring Managers will initiate and submit job requisitions directly within Dayforce.</a:t>
          </a:r>
        </a:p>
      </dsp:txBody>
      <dsp:txXfrm>
        <a:off x="1047052" y="4256"/>
        <a:ext cx="3670616" cy="906538"/>
      </dsp:txXfrm>
    </dsp:sp>
    <dsp:sp modelId="{2EB6499C-134B-420D-9B36-23E3F21848B9}">
      <dsp:nvSpPr>
        <dsp:cNvPr id="0" name=""/>
        <dsp:cNvSpPr/>
      </dsp:nvSpPr>
      <dsp:spPr>
        <a:xfrm>
          <a:off x="0" y="1137429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98231-D714-43C7-9016-67F6F1FB90D8}">
      <dsp:nvSpPr>
        <dsp:cNvPr id="0" name=""/>
        <dsp:cNvSpPr/>
      </dsp:nvSpPr>
      <dsp:spPr>
        <a:xfrm>
          <a:off x="274227" y="1341400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17485-E255-4C4C-BFDA-DE9E1E0B0F85}">
      <dsp:nvSpPr>
        <dsp:cNvPr id="0" name=""/>
        <dsp:cNvSpPr/>
      </dsp:nvSpPr>
      <dsp:spPr>
        <a:xfrm>
          <a:off x="1047052" y="1137429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Approvals and recruitment workflows will be automated through the system.</a:t>
          </a:r>
        </a:p>
      </dsp:txBody>
      <dsp:txXfrm>
        <a:off x="1047052" y="1137429"/>
        <a:ext cx="3670616" cy="906538"/>
      </dsp:txXfrm>
    </dsp:sp>
    <dsp:sp modelId="{77F8E1B5-C466-4C5D-BC4A-B1942B109CCA}">
      <dsp:nvSpPr>
        <dsp:cNvPr id="0" name=""/>
        <dsp:cNvSpPr/>
      </dsp:nvSpPr>
      <dsp:spPr>
        <a:xfrm>
          <a:off x="0" y="2270603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0D70E-6FC0-4B37-B899-CC2DB6EF5BDD}">
      <dsp:nvSpPr>
        <dsp:cNvPr id="0" name=""/>
        <dsp:cNvSpPr/>
      </dsp:nvSpPr>
      <dsp:spPr>
        <a:xfrm>
          <a:off x="274227" y="2474574"/>
          <a:ext cx="498596" cy="4985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78A13-3B6C-4232-BD03-558F68E443D4}">
      <dsp:nvSpPr>
        <dsp:cNvPr id="0" name=""/>
        <dsp:cNvSpPr/>
      </dsp:nvSpPr>
      <dsp:spPr>
        <a:xfrm>
          <a:off x="1047052" y="2270603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entury Gothic" panose="020B0502020202020204"/>
            </a:rPr>
            <a:t>Candidates will apply directly through the Navajo Nation Jobs Apply Portal</a:t>
          </a:r>
        </a:p>
      </dsp:txBody>
      <dsp:txXfrm>
        <a:off x="1047052" y="2270603"/>
        <a:ext cx="3670616" cy="906538"/>
      </dsp:txXfrm>
    </dsp:sp>
    <dsp:sp modelId="{5534784A-8320-4B15-ADFB-F72F789626DB}">
      <dsp:nvSpPr>
        <dsp:cNvPr id="0" name=""/>
        <dsp:cNvSpPr/>
      </dsp:nvSpPr>
      <dsp:spPr>
        <a:xfrm>
          <a:off x="0" y="3403776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BAD8F-34BC-4327-84A5-A6A10D44CDE3}">
      <dsp:nvSpPr>
        <dsp:cNvPr id="0" name=""/>
        <dsp:cNvSpPr/>
      </dsp:nvSpPr>
      <dsp:spPr>
        <a:xfrm>
          <a:off x="274227" y="3607747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05519-4A49-46D7-8C70-8469A91A3B34}">
      <dsp:nvSpPr>
        <dsp:cNvPr id="0" name=""/>
        <dsp:cNvSpPr/>
      </dsp:nvSpPr>
      <dsp:spPr>
        <a:xfrm>
          <a:off x="1047052" y="3403776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Qualified candidate applications and attachments will be reviewed electronically.</a:t>
          </a:r>
        </a:p>
      </dsp:txBody>
      <dsp:txXfrm>
        <a:off x="1047052" y="3403776"/>
        <a:ext cx="3670616" cy="906538"/>
      </dsp:txXfrm>
    </dsp:sp>
    <dsp:sp modelId="{D11F1DAA-CC85-43C5-BA3D-467FE6C4770D}">
      <dsp:nvSpPr>
        <dsp:cNvPr id="0" name=""/>
        <dsp:cNvSpPr/>
      </dsp:nvSpPr>
      <dsp:spPr>
        <a:xfrm>
          <a:off x="0" y="4536950"/>
          <a:ext cx="4717669" cy="9065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61F47-80CD-4714-87BA-B7242F9B2F25}">
      <dsp:nvSpPr>
        <dsp:cNvPr id="0" name=""/>
        <dsp:cNvSpPr/>
      </dsp:nvSpPr>
      <dsp:spPr>
        <a:xfrm>
          <a:off x="274227" y="4740921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EB6D4-FA3B-45A4-9731-4A72DB52399F}">
      <dsp:nvSpPr>
        <dsp:cNvPr id="0" name=""/>
        <dsp:cNvSpPr/>
      </dsp:nvSpPr>
      <dsp:spPr>
        <a:xfrm>
          <a:off x="1047052" y="4536950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Recruitment status updates will be accessible in real time.</a:t>
          </a:r>
        </a:p>
      </dsp:txBody>
      <dsp:txXfrm>
        <a:off x="1047052" y="4536950"/>
        <a:ext cx="3670616" cy="906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6A640-57D5-4DDB-813E-2A1407FF87F3}">
      <dsp:nvSpPr>
        <dsp:cNvPr id="0" name=""/>
        <dsp:cNvSpPr/>
      </dsp:nvSpPr>
      <dsp:spPr>
        <a:xfrm>
          <a:off x="0" y="4256"/>
          <a:ext cx="4717669" cy="9065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6C399-F395-46A7-B163-AF6D8EFFE18A}">
      <dsp:nvSpPr>
        <dsp:cNvPr id="0" name=""/>
        <dsp:cNvSpPr/>
      </dsp:nvSpPr>
      <dsp:spPr>
        <a:xfrm>
          <a:off x="274227" y="208227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D4B2F-399F-4DD7-88B9-B07308B90601}">
      <dsp:nvSpPr>
        <dsp:cNvPr id="0" name=""/>
        <dsp:cNvSpPr/>
      </dsp:nvSpPr>
      <dsp:spPr>
        <a:xfrm>
          <a:off x="1047052" y="4256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All job requisitions must be submitted using the Dayforce Recruitment module.</a:t>
          </a:r>
        </a:p>
      </dsp:txBody>
      <dsp:txXfrm>
        <a:off x="1047052" y="4256"/>
        <a:ext cx="3670616" cy="906538"/>
      </dsp:txXfrm>
    </dsp:sp>
    <dsp:sp modelId="{50838794-7D59-4B77-BC8D-1165ED3531F0}">
      <dsp:nvSpPr>
        <dsp:cNvPr id="0" name=""/>
        <dsp:cNvSpPr/>
      </dsp:nvSpPr>
      <dsp:spPr>
        <a:xfrm>
          <a:off x="0" y="1137429"/>
          <a:ext cx="4717669" cy="906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40D92-1CCA-4286-B25C-3A2A76C7E562}">
      <dsp:nvSpPr>
        <dsp:cNvPr id="0" name=""/>
        <dsp:cNvSpPr/>
      </dsp:nvSpPr>
      <dsp:spPr>
        <a:xfrm>
          <a:off x="274227" y="1341400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6D0BD-0E1C-4CAF-936F-6D89C81C73DF}">
      <dsp:nvSpPr>
        <dsp:cNvPr id="0" name=""/>
        <dsp:cNvSpPr/>
      </dsp:nvSpPr>
      <dsp:spPr>
        <a:xfrm>
          <a:off x="1047052" y="1137429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Manual PDF JVA forms will no longer be accepted after</a:t>
          </a:r>
          <a:r>
            <a:rPr lang="en-US" sz="1500" kern="1200">
              <a:latin typeface="Century Gothic" panose="020B0502020202020204"/>
            </a:rPr>
            <a:t> June 26th, 2026</a:t>
          </a:r>
          <a:r>
            <a:rPr lang="en-US" sz="1500" kern="1200"/>
            <a:t> deadline.</a:t>
          </a:r>
        </a:p>
      </dsp:txBody>
      <dsp:txXfrm>
        <a:off x="1047052" y="1137429"/>
        <a:ext cx="3670616" cy="906538"/>
      </dsp:txXfrm>
    </dsp:sp>
    <dsp:sp modelId="{422C318E-97D5-4BC2-9C52-5FC7D4C7E351}">
      <dsp:nvSpPr>
        <dsp:cNvPr id="0" name=""/>
        <dsp:cNvSpPr/>
      </dsp:nvSpPr>
      <dsp:spPr>
        <a:xfrm>
          <a:off x="0" y="2270603"/>
          <a:ext cx="4717669" cy="9065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1C4F0-ACCF-4483-B50D-8A5278A9EFC4}">
      <dsp:nvSpPr>
        <dsp:cNvPr id="0" name=""/>
        <dsp:cNvSpPr/>
      </dsp:nvSpPr>
      <dsp:spPr>
        <a:xfrm>
          <a:off x="274227" y="2474574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A1B3B-1FB5-4F01-9CC2-0877B46CCCD7}">
      <dsp:nvSpPr>
        <dsp:cNvPr id="0" name=""/>
        <dsp:cNvSpPr/>
      </dsp:nvSpPr>
      <dsp:spPr>
        <a:xfrm>
          <a:off x="1047052" y="2270603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Hiring Managers and Support Staff must use assigned Dayforce security roles.</a:t>
          </a:r>
        </a:p>
      </dsp:txBody>
      <dsp:txXfrm>
        <a:off x="1047052" y="2270603"/>
        <a:ext cx="3670616" cy="906538"/>
      </dsp:txXfrm>
    </dsp:sp>
    <dsp:sp modelId="{A228C5DC-B6F6-46FC-B653-81A3FE973BB1}">
      <dsp:nvSpPr>
        <dsp:cNvPr id="0" name=""/>
        <dsp:cNvSpPr/>
      </dsp:nvSpPr>
      <dsp:spPr>
        <a:xfrm>
          <a:off x="0" y="3403776"/>
          <a:ext cx="4717669" cy="906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DE019-16F0-4D0E-A3A8-F48CC21A9855}">
      <dsp:nvSpPr>
        <dsp:cNvPr id="0" name=""/>
        <dsp:cNvSpPr/>
      </dsp:nvSpPr>
      <dsp:spPr>
        <a:xfrm>
          <a:off x="274227" y="3607747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59801-737C-4D47-BF1D-FC3AB61634A4}">
      <dsp:nvSpPr>
        <dsp:cNvPr id="0" name=""/>
        <dsp:cNvSpPr/>
      </dsp:nvSpPr>
      <dsp:spPr>
        <a:xfrm>
          <a:off x="1047052" y="3403776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Candidate evaluations, notes, and recommendations must be documented within the system.</a:t>
          </a:r>
        </a:p>
      </dsp:txBody>
      <dsp:txXfrm>
        <a:off x="1047052" y="3403776"/>
        <a:ext cx="3670616" cy="906538"/>
      </dsp:txXfrm>
    </dsp:sp>
    <dsp:sp modelId="{6DC02FA6-8369-43F1-A4C5-70C47B55E771}">
      <dsp:nvSpPr>
        <dsp:cNvPr id="0" name=""/>
        <dsp:cNvSpPr/>
      </dsp:nvSpPr>
      <dsp:spPr>
        <a:xfrm>
          <a:off x="0" y="4536950"/>
          <a:ext cx="4717669" cy="9065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728AC-EB23-47DD-9DB7-5231EF7BCBED}">
      <dsp:nvSpPr>
        <dsp:cNvPr id="0" name=""/>
        <dsp:cNvSpPr/>
      </dsp:nvSpPr>
      <dsp:spPr>
        <a:xfrm>
          <a:off x="274227" y="4740921"/>
          <a:ext cx="498596" cy="4985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14FE7-3F10-41B8-902E-E2B7216D2E89}">
      <dsp:nvSpPr>
        <dsp:cNvPr id="0" name=""/>
        <dsp:cNvSpPr/>
      </dsp:nvSpPr>
      <dsp:spPr>
        <a:xfrm>
          <a:off x="1047052" y="4536950"/>
          <a:ext cx="3670616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All recruitment-related records will be maintained electronically.</a:t>
          </a:r>
        </a:p>
      </dsp:txBody>
      <dsp:txXfrm>
        <a:off x="1047052" y="4536950"/>
        <a:ext cx="3670616" cy="906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FA604-0F83-4D45-B37A-6BF070AFCE1B}">
      <dsp:nvSpPr>
        <dsp:cNvPr id="0" name=""/>
        <dsp:cNvSpPr/>
      </dsp:nvSpPr>
      <dsp:spPr>
        <a:xfrm>
          <a:off x="1713591" y="474"/>
          <a:ext cx="6854366" cy="6165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94" tIns="156615" rIns="132994" bIns="1566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Logging into Dayforce Recruitment</a:t>
          </a:r>
        </a:p>
      </dsp:txBody>
      <dsp:txXfrm>
        <a:off x="1713591" y="474"/>
        <a:ext cx="6854366" cy="616594"/>
      </dsp:txXfrm>
    </dsp:sp>
    <dsp:sp modelId="{009AF589-EDC8-4620-92CC-9469F9502A39}">
      <dsp:nvSpPr>
        <dsp:cNvPr id="0" name=""/>
        <dsp:cNvSpPr/>
      </dsp:nvSpPr>
      <dsp:spPr>
        <a:xfrm>
          <a:off x="0" y="474"/>
          <a:ext cx="1713591" cy="616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60906" rIns="90678" bIns="6090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Logging</a:t>
          </a:r>
        </a:p>
      </dsp:txBody>
      <dsp:txXfrm>
        <a:off x="0" y="474"/>
        <a:ext cx="1713591" cy="616594"/>
      </dsp:txXfrm>
    </dsp:sp>
    <dsp:sp modelId="{E5477B1C-1807-4788-8ADA-586E808F84F6}">
      <dsp:nvSpPr>
        <dsp:cNvPr id="0" name=""/>
        <dsp:cNvSpPr/>
      </dsp:nvSpPr>
      <dsp:spPr>
        <a:xfrm>
          <a:off x="1713591" y="654063"/>
          <a:ext cx="6854366" cy="616594"/>
        </a:xfrm>
        <a:prstGeom prst="rect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2700" cap="flat" cmpd="sng" algn="ctr">
          <a:solidFill>
            <a:schemeClr val="accent5">
              <a:hueOff val="471357"/>
              <a:satOff val="-2254"/>
              <a:lumOff val="2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94" tIns="156615" rIns="132994" bIns="1566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Creating and submitting a job requisition</a:t>
          </a:r>
        </a:p>
      </dsp:txBody>
      <dsp:txXfrm>
        <a:off x="1713591" y="654063"/>
        <a:ext cx="6854366" cy="616594"/>
      </dsp:txXfrm>
    </dsp:sp>
    <dsp:sp modelId="{F843446F-A2FE-49F1-94EE-1AC6C497921E}">
      <dsp:nvSpPr>
        <dsp:cNvPr id="0" name=""/>
        <dsp:cNvSpPr/>
      </dsp:nvSpPr>
      <dsp:spPr>
        <a:xfrm>
          <a:off x="0" y="654063"/>
          <a:ext cx="1713591" cy="616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71357"/>
              <a:satOff val="-2254"/>
              <a:lumOff val="2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60906" rIns="90678" bIns="6090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Creating and submitting</a:t>
          </a:r>
        </a:p>
      </dsp:txBody>
      <dsp:txXfrm>
        <a:off x="0" y="654063"/>
        <a:ext cx="1713591" cy="616594"/>
      </dsp:txXfrm>
    </dsp:sp>
    <dsp:sp modelId="{D3CF7846-2EC0-407E-B19D-68EF6601DF3F}">
      <dsp:nvSpPr>
        <dsp:cNvPr id="0" name=""/>
        <dsp:cNvSpPr/>
      </dsp:nvSpPr>
      <dsp:spPr>
        <a:xfrm>
          <a:off x="1713591" y="1307653"/>
          <a:ext cx="6854366" cy="616594"/>
        </a:xfrm>
        <a:prstGeom prst="rect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2700" cap="flat" cmpd="sng" algn="ctr">
          <a:solidFill>
            <a:schemeClr val="accent5">
              <a:hueOff val="942713"/>
              <a:satOff val="-4508"/>
              <a:lumOff val="4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94" tIns="156615" rIns="132994" bIns="1566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Tracking requisition approval status</a:t>
          </a:r>
        </a:p>
      </dsp:txBody>
      <dsp:txXfrm>
        <a:off x="1713591" y="1307653"/>
        <a:ext cx="6854366" cy="616594"/>
      </dsp:txXfrm>
    </dsp:sp>
    <dsp:sp modelId="{3ED84926-CFB6-47E3-9FA0-1E913D5C5476}">
      <dsp:nvSpPr>
        <dsp:cNvPr id="0" name=""/>
        <dsp:cNvSpPr/>
      </dsp:nvSpPr>
      <dsp:spPr>
        <a:xfrm>
          <a:off x="0" y="1307653"/>
          <a:ext cx="1713591" cy="616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42713"/>
              <a:satOff val="-4508"/>
              <a:lumOff val="4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60906" rIns="90678" bIns="6090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Tracking</a:t>
          </a:r>
        </a:p>
      </dsp:txBody>
      <dsp:txXfrm>
        <a:off x="0" y="1307653"/>
        <a:ext cx="1713591" cy="616594"/>
      </dsp:txXfrm>
    </dsp:sp>
    <dsp:sp modelId="{B4FFB2BB-8C38-4761-BFB1-BEB08B6E0B5E}">
      <dsp:nvSpPr>
        <dsp:cNvPr id="0" name=""/>
        <dsp:cNvSpPr/>
      </dsp:nvSpPr>
      <dsp:spPr>
        <a:xfrm>
          <a:off x="1713591" y="1961243"/>
          <a:ext cx="6854366" cy="616594"/>
        </a:xfrm>
        <a:prstGeom prst="rect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2700" cap="flat" cmpd="sng" algn="ctr">
          <a:solidFill>
            <a:schemeClr val="accent5">
              <a:hueOff val="1414070"/>
              <a:satOff val="-6762"/>
              <a:lumOff val="7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94" tIns="156615" rIns="132994" bIns="1566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Viewing candidate applications and resumes</a:t>
          </a:r>
        </a:p>
      </dsp:txBody>
      <dsp:txXfrm>
        <a:off x="1713591" y="1961243"/>
        <a:ext cx="6854366" cy="616594"/>
      </dsp:txXfrm>
    </dsp:sp>
    <dsp:sp modelId="{0C255A02-C439-492D-8873-2CCAE0AC9744}">
      <dsp:nvSpPr>
        <dsp:cNvPr id="0" name=""/>
        <dsp:cNvSpPr/>
      </dsp:nvSpPr>
      <dsp:spPr>
        <a:xfrm>
          <a:off x="0" y="1961243"/>
          <a:ext cx="1713591" cy="616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14070"/>
              <a:satOff val="-6762"/>
              <a:lumOff val="7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60906" rIns="90678" bIns="6090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Viewing</a:t>
          </a:r>
        </a:p>
      </dsp:txBody>
      <dsp:txXfrm>
        <a:off x="0" y="1961243"/>
        <a:ext cx="1713591" cy="616594"/>
      </dsp:txXfrm>
    </dsp:sp>
    <dsp:sp modelId="{3210A643-60BF-4841-B328-441FAC0FC3C9}">
      <dsp:nvSpPr>
        <dsp:cNvPr id="0" name=""/>
        <dsp:cNvSpPr/>
      </dsp:nvSpPr>
      <dsp:spPr>
        <a:xfrm>
          <a:off x="1713591" y="2614832"/>
          <a:ext cx="6854366" cy="616594"/>
        </a:xfrm>
        <a:prstGeom prst="rect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2700" cap="flat" cmpd="sng" algn="ctr">
          <a:solidFill>
            <a:schemeClr val="accent5">
              <a:hueOff val="1885427"/>
              <a:satOff val="-9016"/>
              <a:lumOff val="9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94" tIns="156615" rIns="132994" bIns="1566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Filtering and reviewing qualified candidates</a:t>
          </a:r>
        </a:p>
      </dsp:txBody>
      <dsp:txXfrm>
        <a:off x="1713591" y="2614832"/>
        <a:ext cx="6854366" cy="616594"/>
      </dsp:txXfrm>
    </dsp:sp>
    <dsp:sp modelId="{F1EEDC10-A3BF-4707-885F-A52F95AC980D}">
      <dsp:nvSpPr>
        <dsp:cNvPr id="0" name=""/>
        <dsp:cNvSpPr/>
      </dsp:nvSpPr>
      <dsp:spPr>
        <a:xfrm>
          <a:off x="0" y="2614832"/>
          <a:ext cx="1713591" cy="616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85427"/>
              <a:satOff val="-9016"/>
              <a:lumOff val="9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60906" rIns="90678" bIns="6090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Filtering and reviewing</a:t>
          </a:r>
        </a:p>
      </dsp:txBody>
      <dsp:txXfrm>
        <a:off x="0" y="2614832"/>
        <a:ext cx="1713591" cy="616594"/>
      </dsp:txXfrm>
    </dsp:sp>
    <dsp:sp modelId="{72CE6DEF-A945-4A7D-B572-E43639125DFD}">
      <dsp:nvSpPr>
        <dsp:cNvPr id="0" name=""/>
        <dsp:cNvSpPr/>
      </dsp:nvSpPr>
      <dsp:spPr>
        <a:xfrm>
          <a:off x="1713591" y="3268422"/>
          <a:ext cx="6854366" cy="616594"/>
        </a:xfrm>
        <a:prstGeom prst="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94" tIns="156615" rIns="132994" bIns="1566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Communicating with recruitment staff through the platform</a:t>
          </a:r>
        </a:p>
      </dsp:txBody>
      <dsp:txXfrm>
        <a:off x="1713591" y="3268422"/>
        <a:ext cx="6854366" cy="616594"/>
      </dsp:txXfrm>
    </dsp:sp>
    <dsp:sp modelId="{CA59EFDE-356B-4782-BF3D-EAE0397A0EF3}">
      <dsp:nvSpPr>
        <dsp:cNvPr id="0" name=""/>
        <dsp:cNvSpPr/>
      </dsp:nvSpPr>
      <dsp:spPr>
        <a:xfrm>
          <a:off x="0" y="3268422"/>
          <a:ext cx="1713591" cy="616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60906" rIns="90678" bIns="6090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Communicating</a:t>
          </a:r>
        </a:p>
      </dsp:txBody>
      <dsp:txXfrm>
        <a:off x="0" y="3268422"/>
        <a:ext cx="1713591" cy="6165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82C44-16A2-4863-ABAD-06A7A8E1D89C}">
      <dsp:nvSpPr>
        <dsp:cNvPr id="0" name=""/>
        <dsp:cNvSpPr/>
      </dsp:nvSpPr>
      <dsp:spPr>
        <a:xfrm>
          <a:off x="0" y="66532"/>
          <a:ext cx="4717669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Real-time recruitment dashboard navigation</a:t>
          </a:r>
        </a:p>
      </dsp:txBody>
      <dsp:txXfrm>
        <a:off x="40780" y="107312"/>
        <a:ext cx="4636109" cy="753819"/>
      </dsp:txXfrm>
    </dsp:sp>
    <dsp:sp modelId="{01AE1746-2275-4BB2-95D6-453D8F06874F}">
      <dsp:nvSpPr>
        <dsp:cNvPr id="0" name=""/>
        <dsp:cNvSpPr/>
      </dsp:nvSpPr>
      <dsp:spPr>
        <a:xfrm>
          <a:off x="0" y="962392"/>
          <a:ext cx="4717669" cy="835379"/>
        </a:xfrm>
        <a:prstGeom prst="round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Candidate workflow tracking and status management</a:t>
          </a:r>
        </a:p>
      </dsp:txBody>
      <dsp:txXfrm>
        <a:off x="40780" y="1003172"/>
        <a:ext cx="4636109" cy="753819"/>
      </dsp:txXfrm>
    </dsp:sp>
    <dsp:sp modelId="{A02AF9E8-18E8-4A18-800D-84B2F02C3987}">
      <dsp:nvSpPr>
        <dsp:cNvPr id="0" name=""/>
        <dsp:cNvSpPr/>
      </dsp:nvSpPr>
      <dsp:spPr>
        <a:xfrm>
          <a:off x="0" y="1858252"/>
          <a:ext cx="4717669" cy="835379"/>
        </a:xfrm>
        <a:prstGeom prst="round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Document upload and management</a:t>
          </a:r>
        </a:p>
      </dsp:txBody>
      <dsp:txXfrm>
        <a:off x="40780" y="1899032"/>
        <a:ext cx="4636109" cy="753819"/>
      </dsp:txXfrm>
    </dsp:sp>
    <dsp:sp modelId="{CDF9A514-0B99-4A75-9768-D2381743AA5C}">
      <dsp:nvSpPr>
        <dsp:cNvPr id="0" name=""/>
        <dsp:cNvSpPr/>
      </dsp:nvSpPr>
      <dsp:spPr>
        <a:xfrm>
          <a:off x="0" y="2754112"/>
          <a:ext cx="4717669" cy="835379"/>
        </a:xfrm>
        <a:prstGeom prst="round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Electronic approvals and audit tracking</a:t>
          </a:r>
        </a:p>
      </dsp:txBody>
      <dsp:txXfrm>
        <a:off x="40780" y="2794892"/>
        <a:ext cx="4636109" cy="753819"/>
      </dsp:txXfrm>
    </dsp:sp>
    <dsp:sp modelId="{A7BC4827-0D3A-4D93-8AB4-D8A7564AA187}">
      <dsp:nvSpPr>
        <dsp:cNvPr id="0" name=""/>
        <dsp:cNvSpPr/>
      </dsp:nvSpPr>
      <dsp:spPr>
        <a:xfrm>
          <a:off x="0" y="3649972"/>
          <a:ext cx="4717669" cy="835379"/>
        </a:xfrm>
        <a:prstGeom prst="round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Reporting and recruitment metrics</a:t>
          </a:r>
        </a:p>
      </dsp:txBody>
      <dsp:txXfrm>
        <a:off x="40780" y="3690752"/>
        <a:ext cx="4636109" cy="753819"/>
      </dsp:txXfrm>
    </dsp:sp>
    <dsp:sp modelId="{7BF95ED8-DE22-4C9E-8032-EA2C4398D329}">
      <dsp:nvSpPr>
        <dsp:cNvPr id="0" name=""/>
        <dsp:cNvSpPr/>
      </dsp:nvSpPr>
      <dsp:spPr>
        <a:xfrm>
          <a:off x="0" y="4545832"/>
          <a:ext cx="4717669" cy="835379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User role access and permissions</a:t>
          </a:r>
        </a:p>
      </dsp:txBody>
      <dsp:txXfrm>
        <a:off x="40780" y="4586612"/>
        <a:ext cx="4636109" cy="753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F01A0-E7D6-4800-A3AC-72E0F2028C07}">
      <dsp:nvSpPr>
        <dsp:cNvPr id="0" name=""/>
        <dsp:cNvSpPr/>
      </dsp:nvSpPr>
      <dsp:spPr>
        <a:xfrm>
          <a:off x="2152113" y="711073"/>
          <a:ext cx="464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6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2018" y="754317"/>
        <a:ext cx="24758" cy="4951"/>
      </dsp:txXfrm>
    </dsp:sp>
    <dsp:sp modelId="{8F84426E-BC28-4570-A8D3-71E52BC9F9C1}">
      <dsp:nvSpPr>
        <dsp:cNvPr id="0" name=""/>
        <dsp:cNvSpPr/>
      </dsp:nvSpPr>
      <dsp:spPr>
        <a:xfrm>
          <a:off x="1008" y="110921"/>
          <a:ext cx="2152904" cy="1291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494" tIns="110735" rIns="105494" bIns="11073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1: Hiring Manager creates and submits requisition</a:t>
          </a:r>
        </a:p>
      </dsp:txBody>
      <dsp:txXfrm>
        <a:off x="1008" y="110921"/>
        <a:ext cx="2152904" cy="1291742"/>
      </dsp:txXfrm>
    </dsp:sp>
    <dsp:sp modelId="{5BE1C98F-A7B3-48A9-81C8-5833121591A3}">
      <dsp:nvSpPr>
        <dsp:cNvPr id="0" name=""/>
        <dsp:cNvSpPr/>
      </dsp:nvSpPr>
      <dsp:spPr>
        <a:xfrm>
          <a:off x="1077460" y="1400864"/>
          <a:ext cx="2648073" cy="464568"/>
        </a:xfrm>
        <a:custGeom>
          <a:avLst/>
          <a:gdLst/>
          <a:ahLst/>
          <a:cxnLst/>
          <a:rect l="0" t="0" r="0" b="0"/>
          <a:pathLst>
            <a:path>
              <a:moveTo>
                <a:pt x="2648073" y="0"/>
              </a:moveTo>
              <a:lnTo>
                <a:pt x="2648073" y="249384"/>
              </a:lnTo>
              <a:lnTo>
                <a:pt x="0" y="249384"/>
              </a:lnTo>
              <a:lnTo>
                <a:pt x="0" y="46456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34148" y="1630673"/>
        <a:ext cx="134698" cy="4951"/>
      </dsp:txXfrm>
    </dsp:sp>
    <dsp:sp modelId="{103B6501-F645-4D13-B8D3-F30AE1E42DA9}">
      <dsp:nvSpPr>
        <dsp:cNvPr id="0" name=""/>
        <dsp:cNvSpPr/>
      </dsp:nvSpPr>
      <dsp:spPr>
        <a:xfrm>
          <a:off x="2649081" y="110921"/>
          <a:ext cx="2152904" cy="12917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494" tIns="110735" rIns="105494" bIns="11073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2: DPM Recruitment reviews and posts vacancy announcement</a:t>
          </a:r>
        </a:p>
      </dsp:txBody>
      <dsp:txXfrm>
        <a:off x="2649081" y="110921"/>
        <a:ext cx="2152904" cy="1291742"/>
      </dsp:txXfrm>
    </dsp:sp>
    <dsp:sp modelId="{40031BED-B460-43BC-A858-43493F72A206}">
      <dsp:nvSpPr>
        <dsp:cNvPr id="0" name=""/>
        <dsp:cNvSpPr/>
      </dsp:nvSpPr>
      <dsp:spPr>
        <a:xfrm>
          <a:off x="2152113" y="2497984"/>
          <a:ext cx="464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6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2018" y="2541228"/>
        <a:ext cx="24758" cy="4951"/>
      </dsp:txXfrm>
    </dsp:sp>
    <dsp:sp modelId="{61A1BE2F-54CA-4179-BD59-6A931006DF88}">
      <dsp:nvSpPr>
        <dsp:cNvPr id="0" name=""/>
        <dsp:cNvSpPr/>
      </dsp:nvSpPr>
      <dsp:spPr>
        <a:xfrm>
          <a:off x="1008" y="1897833"/>
          <a:ext cx="2152904" cy="12917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494" tIns="110735" rIns="105494" bIns="11073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3: Candidates apply through </a:t>
          </a:r>
          <a:r>
            <a:rPr lang="en-US" sz="1500" kern="1200">
              <a:latin typeface="Century Gothic" panose="020B0502020202020204"/>
            </a:rPr>
            <a:t>the Navajo Nation Jobs Apply Portal</a:t>
          </a:r>
          <a:endParaRPr lang="en-US" sz="1500" kern="1200"/>
        </a:p>
      </dsp:txBody>
      <dsp:txXfrm>
        <a:off x="1008" y="1897833"/>
        <a:ext cx="2152904" cy="1291742"/>
      </dsp:txXfrm>
    </dsp:sp>
    <dsp:sp modelId="{898BD2B4-0667-4D4E-9925-4C8515D3B2A0}">
      <dsp:nvSpPr>
        <dsp:cNvPr id="0" name=""/>
        <dsp:cNvSpPr/>
      </dsp:nvSpPr>
      <dsp:spPr>
        <a:xfrm>
          <a:off x="1077460" y="3187775"/>
          <a:ext cx="2648073" cy="464568"/>
        </a:xfrm>
        <a:custGeom>
          <a:avLst/>
          <a:gdLst/>
          <a:ahLst/>
          <a:cxnLst/>
          <a:rect l="0" t="0" r="0" b="0"/>
          <a:pathLst>
            <a:path>
              <a:moveTo>
                <a:pt x="2648073" y="0"/>
              </a:moveTo>
              <a:lnTo>
                <a:pt x="2648073" y="249384"/>
              </a:lnTo>
              <a:lnTo>
                <a:pt x="0" y="249384"/>
              </a:lnTo>
              <a:lnTo>
                <a:pt x="0" y="46456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34148" y="3417584"/>
        <a:ext cx="134698" cy="4951"/>
      </dsp:txXfrm>
    </dsp:sp>
    <dsp:sp modelId="{DC760D81-54CB-41C0-B629-088E1CC85A58}">
      <dsp:nvSpPr>
        <dsp:cNvPr id="0" name=""/>
        <dsp:cNvSpPr/>
      </dsp:nvSpPr>
      <dsp:spPr>
        <a:xfrm>
          <a:off x="2649081" y="1897833"/>
          <a:ext cx="2152904" cy="12917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494" tIns="110735" rIns="105494" bIns="11073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4: Hiring Manager reviews qualified applicants</a:t>
          </a:r>
        </a:p>
      </dsp:txBody>
      <dsp:txXfrm>
        <a:off x="2649081" y="1897833"/>
        <a:ext cx="2152904" cy="1291742"/>
      </dsp:txXfrm>
    </dsp:sp>
    <dsp:sp modelId="{618485F8-6FCB-41FA-8560-4C491AB4F606}">
      <dsp:nvSpPr>
        <dsp:cNvPr id="0" name=""/>
        <dsp:cNvSpPr/>
      </dsp:nvSpPr>
      <dsp:spPr>
        <a:xfrm>
          <a:off x="2152113" y="4284895"/>
          <a:ext cx="464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68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2018" y="4328139"/>
        <a:ext cx="24758" cy="4951"/>
      </dsp:txXfrm>
    </dsp:sp>
    <dsp:sp modelId="{04AC08B4-1727-444E-925B-511C8A14F008}">
      <dsp:nvSpPr>
        <dsp:cNvPr id="0" name=""/>
        <dsp:cNvSpPr/>
      </dsp:nvSpPr>
      <dsp:spPr>
        <a:xfrm>
          <a:off x="1008" y="3684744"/>
          <a:ext cx="2152904" cy="129174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494" tIns="110735" rIns="105494" bIns="11073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5: Interviews and selection process conducted</a:t>
          </a:r>
        </a:p>
      </dsp:txBody>
      <dsp:txXfrm>
        <a:off x="1008" y="3684744"/>
        <a:ext cx="2152904" cy="1291742"/>
      </dsp:txXfrm>
    </dsp:sp>
    <dsp:sp modelId="{FB22E3FF-52FD-45C4-BD37-C3E438853C59}">
      <dsp:nvSpPr>
        <dsp:cNvPr id="0" name=""/>
        <dsp:cNvSpPr/>
      </dsp:nvSpPr>
      <dsp:spPr>
        <a:xfrm>
          <a:off x="2649081" y="3684744"/>
          <a:ext cx="2152904" cy="1291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494" tIns="110735" rIns="105494" bIns="11073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6: Recruitment finalizes hiring documentation and onboarding</a:t>
          </a:r>
        </a:p>
      </dsp:txBody>
      <dsp:txXfrm>
        <a:off x="2649081" y="3684744"/>
        <a:ext cx="2152904" cy="1291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61D8292-7A5A-44EB-ADEC-AA767D00200F}" type="datetimeFigureOut">
              <a:rPr lang="en-US" dirty="0"/>
              <a:t>6/23/2026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13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dirty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dirty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5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dirty="0"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829D4D-0BFC-4907-B876-8D0F29D25B8B}" type="datetimeFigureOut">
              <a:rPr lang="en-US" dirty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1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dirty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dirty="0"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dirty="0"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2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dirty="0"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dirty="0"/>
              <a:t>6/23/2026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362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ABCC35-AE37-4B74-AFDC-2B5B2D807A04}" type="datetimeFigureOut">
              <a:rPr lang="en-US" dirty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1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66BB5-FA43-4133-A57F-33DEFA0D4249}" type="datetimeFigureOut">
              <a:rPr lang="en-US" dirty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4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microsoft.com/office/2018/10/relationships/comments" Target="../comments/modernComment_10F_582CD9AD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microsoft.com/office/2018/10/relationships/comments" Target="../comments/modernComment_104_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9CEDE-5599-0E82-DBF6-0597BAA95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153" y="1887795"/>
            <a:ext cx="7254980" cy="2733106"/>
          </a:xfrm>
        </p:spPr>
        <p:txBody>
          <a:bodyPr anchor="ctr">
            <a:normAutofit/>
          </a:bodyPr>
          <a:lstStyle/>
          <a:p>
            <a:r>
              <a:rPr lang="en-US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AAA5-15A8-960B-4545-D93C74E7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153" y="4718994"/>
            <a:ext cx="7254979" cy="9133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700"/>
              <a:t>Everyone!!!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610955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24438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7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A9C41-8A74-7367-C201-199BBE81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EB1C4-A37F-CB39-AA10-77669B2C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7" y="1106136"/>
            <a:ext cx="7578187" cy="1281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05582-7B9F-AD86-2EBF-6DFFF450C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81" y="2854942"/>
            <a:ext cx="4309921" cy="2227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10D36F-A830-BAFC-450E-71CC50DD89FB}"/>
              </a:ext>
            </a:extLst>
          </p:cNvPr>
          <p:cNvSpPr txBox="1"/>
          <p:nvPr/>
        </p:nvSpPr>
        <p:spPr>
          <a:xfrm>
            <a:off x="539086" y="3717077"/>
            <a:ext cx="34255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</a:t>
            </a:r>
            <a:r>
              <a:rPr lang="en-US" sz="2000" b="1" dirty="0"/>
              <a:t>which</a:t>
            </a:r>
            <a:r>
              <a:rPr lang="en-US" b="1" dirty="0"/>
              <a:t> Requisition needing to be advertised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9A0C97-395A-DA4A-1914-782138847832}"/>
              </a:ext>
            </a:extLst>
          </p:cNvPr>
          <p:cNvSpPr/>
          <p:nvPr/>
        </p:nvSpPr>
        <p:spPr>
          <a:xfrm>
            <a:off x="7362967" y="1836904"/>
            <a:ext cx="743803" cy="9280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7E7A8-6B89-1D78-1823-8C0B0158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D6E08-D0F4-9535-054D-0FCBF8CB8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0" y="279779"/>
            <a:ext cx="8649168" cy="63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D293D-788F-7C70-9895-A0BBC6A5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DD1D-A5CA-7BC7-B977-87CE7153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3" y="266133"/>
            <a:ext cx="8627518" cy="1330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2DE0A-521A-0672-4465-9940C0FA1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03" y="1958695"/>
            <a:ext cx="8627518" cy="44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D5B50-8241-39C0-D1C3-2743A7AB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F3785-AD38-A6EF-51D5-1922E1CA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0" y="303835"/>
            <a:ext cx="8755040" cy="4002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669C5-D31D-F953-F4F4-8F211E41C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37" y="4374107"/>
            <a:ext cx="7219666" cy="22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6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0093"/>
            <a:ext cx="3200405" cy="5449741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000" dirty="0">
                <a:solidFill>
                  <a:schemeClr val="tx1"/>
                </a:solidFill>
              </a:rPr>
              <a:t>System Demonstration – Advanced Features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3DC384-9CD0-54A7-2783-86196E378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587773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7" y="1125467"/>
            <a:ext cx="2988744" cy="5089067"/>
          </a:xfrm>
        </p:spPr>
        <p:txBody>
          <a:bodyPr>
            <a:normAutofit/>
          </a:bodyPr>
          <a:lstStyle/>
          <a:p>
            <a:pPr algn="ctr">
              <a:defRPr sz="2800" b="1">
                <a:solidFill>
                  <a:srgbClr val="003366"/>
                </a:solidFill>
              </a:defRPr>
            </a:pPr>
            <a:r>
              <a:rPr lang="en-US" sz="2400">
                <a:solidFill>
                  <a:schemeClr val="tx1"/>
                </a:solidFill>
              </a:rPr>
              <a:t>Walkthrough of the Recruitment Workflow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BB9F5D-F2FC-00CF-2FF9-236619A51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272980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E6CE8-2F9A-74A2-3E49-ACF1F0A28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E562-15A9-FFB6-5626-87F02954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7" y="1118117"/>
            <a:ext cx="1856603" cy="5096417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Timeline for hiring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20FCE8-E098-A312-FAE9-EAAC4263C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023965"/>
              </p:ext>
            </p:extLst>
          </p:nvPr>
        </p:nvGraphicFramePr>
        <p:xfrm>
          <a:off x="2284116" y="718911"/>
          <a:ext cx="6606559" cy="5606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3343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800">
                <a:solidFill>
                  <a:schemeClr val="tx1"/>
                </a:solidFill>
              </a:rPr>
              <a:t>Key Dates &amp; Deadlines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D656B3-1D9B-F75D-A2C1-ECC07AE112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11092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222792" cy="5148371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200">
                <a:solidFill>
                  <a:schemeClr val="tx1"/>
                </a:solidFill>
              </a:rPr>
              <a:t>Hiring Manager Responsibilities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04BD9-A9DB-D632-39C4-5C21684EC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71805"/>
              </p:ext>
            </p:extLst>
          </p:nvPr>
        </p:nvGraphicFramePr>
        <p:xfrm>
          <a:off x="2742944" y="1284288"/>
          <a:ext cx="6102882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000">
                <a:solidFill>
                  <a:schemeClr val="tx1"/>
                </a:solidFill>
              </a:rPr>
              <a:t>Support </a:t>
            </a:r>
            <a:r>
              <a:rPr lang="en-US" sz="2000" dirty="0">
                <a:solidFill>
                  <a:schemeClr val="tx1"/>
                </a:solidFill>
              </a:rPr>
              <a:t>Staff Responsibilities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E9A6D4-84D6-0E8E-8DFF-1A86AA432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63648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pPr algn="ctr">
              <a:defRPr sz="2800" b="1">
                <a:solidFill>
                  <a:srgbClr val="003366"/>
                </a:solidFill>
              </a:defRPr>
            </a:pPr>
            <a:r>
              <a:rPr lang="en-US" sz="2800"/>
              <a:t>Hiring Manager &amp; Support Staff Training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BB6417FD-D0BF-B7B0-6EFC-0FD5A0DB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740" y="6307672"/>
            <a:ext cx="20574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A99A7A-7B56-4824-A6C8-5D03AE682496}" type="datetime1">
              <a:rPr lang="en-US"/>
              <a:pPr>
                <a:spcAft>
                  <a:spcPts val="600"/>
                </a:spcAft>
              </a:pPr>
              <a:t>6/23/2026</a:t>
            </a:fld>
            <a:endParaRPr lang="en-US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5E22C85C-795F-DD22-4AE3-6CE55C89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7470" y="6307672"/>
            <a:ext cx="3909060" cy="274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"/>
              <a:t>
              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129DA6F9-BC60-D615-4BCD-1FEB6879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6307672"/>
            <a:ext cx="109728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0AF5A0-43BB-4336-8627-9123B9144D80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9D652F-19DE-F3D4-6E61-F3749FF71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71775"/>
              </p:ext>
            </p:extLst>
          </p:nvPr>
        </p:nvGraphicFramePr>
        <p:xfrm>
          <a:off x="800100" y="2310063"/>
          <a:ext cx="75438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800">
                <a:solidFill>
                  <a:schemeClr val="tx1"/>
                </a:solidFill>
              </a:rPr>
              <a:t>Benefits of Dayforce Recruitment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160F73-3146-966E-ABF7-799A2C558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70771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338045"/>
            <a:ext cx="2983229" cy="1600200"/>
          </a:xfrm>
        </p:spPr>
        <p:txBody>
          <a:bodyPr anchor="b">
            <a:normAutofit/>
          </a:bodyPr>
          <a:lstStyle/>
          <a:p>
            <a:pPr algn="l">
              <a:defRPr sz="2800" b="1">
                <a:solidFill>
                  <a:srgbClr val="003366"/>
                </a:solidFill>
              </a:defRPr>
            </a:pPr>
            <a:r>
              <a:rPr lang="en-US" sz="2800">
                <a:solidFill>
                  <a:schemeClr val="tx1"/>
                </a:solidFill>
              </a:rPr>
              <a:t>Questions, Comments &amp; Support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14350" y="2026451"/>
            <a:ext cx="3299299" cy="4508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 sz="1800"/>
            </a:pPr>
            <a:r>
              <a:rPr sz="1300" b="1"/>
              <a:t>Questions regarding system access or training can be directed to the Department of Personnel Management.</a:t>
            </a:r>
            <a:endParaRPr lang="en-US" sz="1300" b="1"/>
          </a:p>
          <a:p>
            <a:pPr>
              <a:defRPr sz="1800"/>
            </a:pPr>
            <a:r>
              <a:rPr sz="1300" b="1"/>
              <a:t>Additional training materials and step-by-step guides will be provided.</a:t>
            </a:r>
          </a:p>
          <a:p>
            <a:pPr>
              <a:defRPr sz="1800"/>
            </a:pPr>
            <a:r>
              <a:rPr sz="1300" b="1"/>
              <a:t>Practice sessions and webinars will be available for continued support.</a:t>
            </a:r>
          </a:p>
          <a:p>
            <a:pPr>
              <a:defRPr sz="1800"/>
            </a:pPr>
            <a:r>
              <a:rPr sz="1300" b="1"/>
              <a:t>Ongoing technical assistance will be provided during the transition period.</a:t>
            </a:r>
            <a:endParaRPr lang="en-US" sz="1300" b="1"/>
          </a:p>
          <a:p>
            <a:pPr>
              <a:defRPr sz="1800"/>
            </a:pPr>
            <a:r>
              <a:rPr lang="en-US" sz="1300" b="1"/>
              <a:t>Any additional questions or further information – Contact (928) 357-7013 or email recruitdocs@dpm.navajo-nsn.gov</a:t>
            </a:r>
            <a:endParaRPr sz="1300" b="1"/>
          </a:p>
        </p:txBody>
      </p:sp>
      <p:pic>
        <p:nvPicPr>
          <p:cNvPr id="25" name="Picture 24" descr="Different colored question marks">
            <a:extLst>
              <a:ext uri="{FF2B5EF4-FFF2-40B4-BE49-F238E27FC236}">
                <a16:creationId xmlns:a16="http://schemas.microsoft.com/office/drawing/2014/main" id="{E5915D11-C2FB-8769-22BF-EF45760A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22" r="30507"/>
          <a:stretch>
            <a:fillRect/>
          </a:stretch>
        </p:blipFill>
        <p:spPr>
          <a:xfrm>
            <a:off x="3978110" y="10"/>
            <a:ext cx="516589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19" y="764373"/>
            <a:ext cx="4692968" cy="1293028"/>
          </a:xfrm>
        </p:spPr>
        <p:txBody>
          <a:bodyPr>
            <a:normAutofit/>
          </a:bodyPr>
          <a:lstStyle/>
          <a:p>
            <a:pPr algn="ctr">
              <a:defRPr sz="2800" b="1">
                <a:solidFill>
                  <a:srgbClr val="003366"/>
                </a:solidFill>
              </a:defRPr>
            </a:pPr>
            <a:r>
              <a:rPr lang="en-US" sz="2800">
                <a:solidFill>
                  <a:schemeClr val="tx1"/>
                </a:solidFill>
              </a:rPr>
              <a:t>Thank You</a:t>
            </a:r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241DA4D-6C1F-A3B7-6506-7EA059455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20" y="2194560"/>
          <a:ext cx="4692967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ands-on top of each other">
            <a:extLst>
              <a:ext uri="{FF2B5EF4-FFF2-40B4-BE49-F238E27FC236}">
                <a16:creationId xmlns:a16="http://schemas.microsoft.com/office/drawing/2014/main" id="{EAE2D5E5-5BB3-03A2-F68E-AC26246498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0171" r="17473" b="1"/>
          <a:stretch>
            <a:fillRect/>
          </a:stretch>
        </p:blipFill>
        <p:spPr>
          <a:xfrm>
            <a:off x="5639562" y="10"/>
            <a:ext cx="3504438" cy="68579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39868"/>
            <a:ext cx="7543800" cy="1371600"/>
          </a:xfrm>
        </p:spPr>
        <p:txBody>
          <a:bodyPr>
            <a:normAutofit/>
          </a:bodyPr>
          <a:lstStyle/>
          <a:p>
            <a:pPr algn="ctr">
              <a:defRPr sz="2800" b="1">
                <a:solidFill>
                  <a:srgbClr val="003366"/>
                </a:solidFill>
              </a:defRPr>
            </a:pPr>
            <a:r>
              <a:rPr lang="en-US" sz="2800"/>
              <a:t>Training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D62AB7-C66A-9503-B2EC-CDB3355EA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108052"/>
              </p:ext>
            </p:extLst>
          </p:nvPr>
        </p:nvGraphicFramePr>
        <p:xfrm>
          <a:off x="800100" y="1358124"/>
          <a:ext cx="7955427" cy="494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pPr algn="ctr">
              <a:defRPr sz="2800" b="1">
                <a:solidFill>
                  <a:srgbClr val="003366"/>
                </a:solidFill>
              </a:defRPr>
            </a:pPr>
            <a:r>
              <a:rPr lang="en-US" sz="2800"/>
              <a:t>Welcome &amp; 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6D252F-2C62-DAED-3B52-9E4D5F337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778950"/>
              </p:ext>
            </p:extLst>
          </p:nvPr>
        </p:nvGraphicFramePr>
        <p:xfrm>
          <a:off x="800100" y="2310063"/>
          <a:ext cx="75438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800">
                <a:solidFill>
                  <a:schemeClr val="tx1"/>
                </a:solidFill>
              </a:rPr>
              <a:t>Purpose of the Transition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19216F7-458C-A937-DD24-FB14D6A13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108906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808880" cy="5148371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800" dirty="0">
                <a:solidFill>
                  <a:schemeClr val="tx1"/>
                </a:solidFill>
              </a:rPr>
              <a:t>Recruitment Process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18DAD7-215E-8B6A-AC72-15433E617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009110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800">
                <a:solidFill>
                  <a:schemeClr val="tx1"/>
                </a:solidFill>
              </a:rPr>
              <a:t>Key Changes for Hiring Managers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27A034-382C-7C52-584A-BAD916398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17546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73" y="764373"/>
            <a:ext cx="7641377" cy="1293028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en-US" sz="2800">
                <a:solidFill>
                  <a:schemeClr val="tx1"/>
                </a:solidFill>
              </a:rPr>
              <a:t>System Demonstration – Core Functions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D5D6E6-5DDB-B598-1D4B-670AD54B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148843"/>
              </p:ext>
            </p:extLst>
          </p:nvPr>
        </p:nvGraphicFramePr>
        <p:xfrm>
          <a:off x="283992" y="2332747"/>
          <a:ext cx="8567958" cy="388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DD7D8-F217-5FD0-C93A-73B3E39F5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3" y="280987"/>
            <a:ext cx="4019266" cy="5934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AFEDE-D1A7-705E-6123-731423750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012" y="280987"/>
            <a:ext cx="3657600" cy="62960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56B2291-8E11-41CA-DDA7-184146E29FA6}"/>
              </a:ext>
            </a:extLst>
          </p:cNvPr>
          <p:cNvSpPr/>
          <p:nvPr/>
        </p:nvSpPr>
        <p:spPr>
          <a:xfrm>
            <a:off x="3705367" y="2947916"/>
            <a:ext cx="1187355" cy="928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56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19</TotalTime>
  <Words>957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Century Gothic</vt:lpstr>
      <vt:lpstr>Garamond</vt:lpstr>
      <vt:lpstr>Savon</vt:lpstr>
      <vt:lpstr>Welcome </vt:lpstr>
      <vt:lpstr>Hiring Manager &amp; Support Staff Training</vt:lpstr>
      <vt:lpstr>Training Agenda</vt:lpstr>
      <vt:lpstr>Welcome &amp; Introduction</vt:lpstr>
      <vt:lpstr>Purpose of the Transition</vt:lpstr>
      <vt:lpstr>Recruitment Process Overview</vt:lpstr>
      <vt:lpstr>Key Changes for Hiring Managers</vt:lpstr>
      <vt:lpstr>System Demonstration – Core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Demonstration – Advanced Features</vt:lpstr>
      <vt:lpstr>Walkthrough of the Recruitment Workflow</vt:lpstr>
      <vt:lpstr>Timeline for hiring process</vt:lpstr>
      <vt:lpstr>Key Dates &amp; Deadlines</vt:lpstr>
      <vt:lpstr>Hiring Manager Responsibilities</vt:lpstr>
      <vt:lpstr>Support Staff Responsibilities</vt:lpstr>
      <vt:lpstr>Benefits of Dayforce Recruitment</vt:lpstr>
      <vt:lpstr>Questions, Comments &amp; Support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Faryn Garcia</dc:creator>
  <cp:keywords/>
  <dc:description>generated using python-pptx</dc:description>
  <cp:lastModifiedBy>Faryn Garcia</cp:lastModifiedBy>
  <cp:revision>73</cp:revision>
  <dcterms:created xsi:type="dcterms:W3CDTF">2013-01-27T09:14:16Z</dcterms:created>
  <dcterms:modified xsi:type="dcterms:W3CDTF">2026-06-23T16:37:52Z</dcterms:modified>
  <cp:category/>
</cp:coreProperties>
</file>